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7" r:id="rId3"/>
    <p:sldId id="258" r:id="rId4"/>
    <p:sldId id="263" r:id="rId5"/>
    <p:sldId id="259" r:id="rId6"/>
    <p:sldId id="264" r:id="rId7"/>
    <p:sldId id="260" r:id="rId8"/>
    <p:sldId id="266" r:id="rId9"/>
    <p:sldId id="261" r:id="rId10"/>
    <p:sldId id="265" r:id="rId11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1C4D"/>
    <a:srgbClr val="FF9933"/>
    <a:srgbClr val="003399"/>
    <a:srgbClr val="FF9966"/>
    <a:srgbClr val="FFCCCC"/>
    <a:srgbClr val="3E386D"/>
    <a:srgbClr val="005AA0"/>
    <a:srgbClr val="93D1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33" autoAdjust="0"/>
    <p:restoredTop sz="94662" autoAdjust="0"/>
  </p:normalViewPr>
  <p:slideViewPr>
    <p:cSldViewPr snapToGrid="0">
      <p:cViewPr varScale="1">
        <p:scale>
          <a:sx n="111" d="100"/>
          <a:sy n="111" d="100"/>
        </p:scale>
        <p:origin x="-200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NZ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NZ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NZ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26726DE-5F36-41B6-8387-4B97C273CDBB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415627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NZ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NZ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NZ" smtClean="0"/>
              <a:t>Click to edit Master text styles</a:t>
            </a:r>
          </a:p>
          <a:p>
            <a:pPr lvl="1"/>
            <a:r>
              <a:rPr lang="en-NZ" smtClean="0"/>
              <a:t>Second level</a:t>
            </a:r>
          </a:p>
          <a:p>
            <a:pPr lvl="2"/>
            <a:r>
              <a:rPr lang="en-NZ" smtClean="0"/>
              <a:t>Third level</a:t>
            </a:r>
          </a:p>
          <a:p>
            <a:pPr lvl="3"/>
            <a:r>
              <a:rPr lang="en-NZ" smtClean="0"/>
              <a:t>Fourth level</a:t>
            </a:r>
          </a:p>
          <a:p>
            <a:pPr lvl="4"/>
            <a:r>
              <a:rPr lang="en-NZ" smtClean="0"/>
              <a:t>Fifth level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NZ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22E1CD3-1DCF-4091-8C8B-6E4B9B0E4172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872855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0" name="Rectangle 34"/>
          <p:cNvSpPr>
            <a:spLocks noChangeArrowheads="1"/>
          </p:cNvSpPr>
          <p:nvPr/>
        </p:nvSpPr>
        <p:spPr bwMode="auto">
          <a:xfrm>
            <a:off x="0" y="6469063"/>
            <a:ext cx="9144000" cy="388937"/>
          </a:xfrm>
          <a:prstGeom prst="rect">
            <a:avLst/>
          </a:prstGeom>
          <a:solidFill>
            <a:srgbClr val="3E386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4119" name="Rectangle 23"/>
          <p:cNvSpPr>
            <a:spLocks noChangeArrowheads="1"/>
          </p:cNvSpPr>
          <p:nvPr/>
        </p:nvSpPr>
        <p:spPr bwMode="auto">
          <a:xfrm>
            <a:off x="0" y="0"/>
            <a:ext cx="9144000" cy="1301750"/>
          </a:xfrm>
          <a:prstGeom prst="rect">
            <a:avLst/>
          </a:prstGeom>
          <a:solidFill>
            <a:srgbClr val="3E386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52500" y="2320925"/>
            <a:ext cx="7505700" cy="1241425"/>
          </a:xfrm>
          <a:effectLst>
            <a:outerShdw dist="17961" dir="2700000" algn="ctr" rotWithShape="0">
              <a:schemeClr val="accent1"/>
            </a:outerShdw>
          </a:effectLst>
        </p:spPr>
        <p:txBody>
          <a:bodyPr/>
          <a:lstStyle>
            <a:lvl1pPr algn="ctr">
              <a:defRPr sz="4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NZ" noProof="0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952500" y="4470400"/>
            <a:ext cx="7467600" cy="1314450"/>
          </a:xfrm>
          <a:effectLst>
            <a:outerShdw dist="17961" dir="2700000" algn="ctr" rotWithShape="0">
              <a:schemeClr val="accent1"/>
            </a:outerShdw>
          </a:effectLst>
        </p:spPr>
        <p:txBody>
          <a:bodyPr anchor="t"/>
          <a:lstStyle>
            <a:lvl1pPr marL="0" indent="0" algn="ctr">
              <a:spcBef>
                <a:spcPct val="20000"/>
              </a:spcBef>
              <a:buFont typeface="Arial" charset="0"/>
              <a:buNone/>
              <a:defRPr sz="2800" b="1">
                <a:solidFill>
                  <a:srgbClr val="131C4D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NZ" noProof="0" smtClean="0"/>
          </a:p>
        </p:txBody>
      </p:sp>
      <p:sp>
        <p:nvSpPr>
          <p:cNvPr id="4127" name="Rectangle 31"/>
          <p:cNvSpPr>
            <a:spLocks noChangeArrowheads="1"/>
          </p:cNvSpPr>
          <p:nvPr/>
        </p:nvSpPr>
        <p:spPr bwMode="auto">
          <a:xfrm>
            <a:off x="6173788" y="0"/>
            <a:ext cx="2970212" cy="13112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endParaRPr lang="en-NZ"/>
          </a:p>
        </p:txBody>
      </p:sp>
      <p:pic>
        <p:nvPicPr>
          <p:cNvPr id="4128" name="Picture 32" descr="mps_ml_c_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75" y="46038"/>
            <a:ext cx="2824163" cy="1360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29" name="Text Box 33"/>
          <p:cNvSpPr txBox="1">
            <a:spLocks noChangeArrowheads="1"/>
          </p:cNvSpPr>
          <p:nvPr/>
        </p:nvSpPr>
        <p:spPr bwMode="auto">
          <a:xfrm>
            <a:off x="0" y="646588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9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NZ">
                <a:solidFill>
                  <a:schemeClr val="bg1"/>
                </a:solidFill>
              </a:rPr>
              <a:t>PROFESSIONAL SUPPORT AND EXPERT ADVICE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8168903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5263" y="66675"/>
            <a:ext cx="1944687" cy="66024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1200" y="66675"/>
            <a:ext cx="5681663" cy="66024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3717527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1557426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159409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1268413"/>
            <a:ext cx="3813175" cy="5400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268413"/>
            <a:ext cx="3813175" cy="5400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54438413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7677531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6180476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1300508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7243087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8360437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" name="Rectangle 47"/>
          <p:cNvSpPr>
            <a:spLocks noChangeArrowheads="1"/>
          </p:cNvSpPr>
          <p:nvPr/>
        </p:nvSpPr>
        <p:spPr bwMode="auto">
          <a:xfrm>
            <a:off x="0" y="4763"/>
            <a:ext cx="9144000" cy="1117600"/>
          </a:xfrm>
          <a:prstGeom prst="rect">
            <a:avLst/>
          </a:prstGeom>
          <a:solidFill>
            <a:srgbClr val="3E386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1268413"/>
            <a:ext cx="7778750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NZ" smtClean="0"/>
              <a:t>Click to edit Master text styles</a:t>
            </a:r>
          </a:p>
          <a:p>
            <a:pPr lvl="1"/>
            <a:r>
              <a:rPr lang="en-NZ" smtClean="0"/>
              <a:t>Second level</a:t>
            </a:r>
          </a:p>
          <a:p>
            <a:pPr lvl="2"/>
            <a:r>
              <a:rPr lang="en-NZ" smtClean="0"/>
              <a:t>Third level</a:t>
            </a:r>
          </a:p>
        </p:txBody>
      </p:sp>
      <p:sp>
        <p:nvSpPr>
          <p:cNvPr id="1088" name="Rectangle 64"/>
          <p:cNvSpPr>
            <a:spLocks noChangeArrowheads="1"/>
          </p:cNvSpPr>
          <p:nvPr/>
        </p:nvSpPr>
        <p:spPr bwMode="auto">
          <a:xfrm>
            <a:off x="7413625" y="358775"/>
            <a:ext cx="1741488" cy="7635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endParaRPr lang="en-NZ"/>
          </a:p>
        </p:txBody>
      </p:sp>
      <p:pic>
        <p:nvPicPr>
          <p:cNvPr id="1079" name="Picture 55" descr="mps_ml_c_p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6963" y="390525"/>
            <a:ext cx="1660525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30250" y="66675"/>
            <a:ext cx="654685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1F8F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1F8F9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1F8F9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1F8F9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1F8F9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1F8F9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1F8F9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1F8F9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1F8F9"/>
          </a:solidFill>
          <a:latin typeface="Arial" charset="0"/>
        </a:defRPr>
      </a:lvl9pPr>
    </p:titleStyle>
    <p:bodyStyle>
      <a:lvl1pPr marL="265113" indent="-265113" algn="l" rtl="0" eaLnBrk="1" fontAlgn="base" hangingPunct="1">
        <a:spcBef>
          <a:spcPct val="70000"/>
        </a:spcBef>
        <a:spcAft>
          <a:spcPct val="0"/>
        </a:spcAft>
        <a:buClr>
          <a:schemeClr val="accent2"/>
        </a:buClr>
        <a:buSzPct val="75000"/>
        <a:buFont typeface="Arial" charset="0"/>
        <a:buChar char="■"/>
        <a:defRPr sz="2600">
          <a:solidFill>
            <a:schemeClr val="tx2"/>
          </a:solidFill>
          <a:latin typeface="+mn-lt"/>
          <a:ea typeface="+mn-ea"/>
          <a:cs typeface="+mn-cs"/>
        </a:defRPr>
      </a:lvl1pPr>
      <a:lvl2pPr marL="803275" indent="-261938" algn="l" rtl="0" eaLnBrk="1" fontAlgn="base" hangingPunct="1">
        <a:spcBef>
          <a:spcPct val="40000"/>
        </a:spcBef>
        <a:spcAft>
          <a:spcPct val="0"/>
        </a:spcAft>
        <a:buClr>
          <a:schemeClr val="accent2"/>
        </a:buClr>
        <a:buSzPct val="60000"/>
        <a:buFont typeface="Arial" charset="0"/>
        <a:buChar char="■"/>
        <a:defRPr sz="2500">
          <a:solidFill>
            <a:schemeClr val="tx2"/>
          </a:solidFill>
          <a:latin typeface="+mn-lt"/>
        </a:defRPr>
      </a:lvl2pPr>
      <a:lvl3pPr marL="1344613" indent="-269875" algn="l" rtl="0" eaLnBrk="1" fontAlgn="base" hangingPunct="1">
        <a:spcBef>
          <a:spcPct val="40000"/>
        </a:spcBef>
        <a:spcAft>
          <a:spcPct val="0"/>
        </a:spcAft>
        <a:buClr>
          <a:schemeClr val="accent2"/>
        </a:buClr>
        <a:buSzPct val="60000"/>
        <a:buFont typeface="Arial" charset="0"/>
        <a:buChar char="■"/>
        <a:defRPr sz="2400">
          <a:solidFill>
            <a:schemeClr val="tx2"/>
          </a:solidFill>
          <a:latin typeface="+mn-lt"/>
        </a:defRPr>
      </a:lvl3pPr>
      <a:lvl4pPr marL="1846263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25425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71145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16865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62585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408305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567" y="2320925"/>
            <a:ext cx="8015955" cy="1241425"/>
          </a:xfrm>
        </p:spPr>
        <p:txBody>
          <a:bodyPr/>
          <a:lstStyle/>
          <a:p>
            <a:r>
              <a:rPr lang="en-NZ" dirty="0" smtClean="0">
                <a:solidFill>
                  <a:srgbClr val="131C4D"/>
                </a:solidFill>
              </a:rPr>
              <a:t/>
            </a:r>
            <a:br>
              <a:rPr lang="en-NZ" dirty="0" smtClean="0">
                <a:solidFill>
                  <a:srgbClr val="131C4D"/>
                </a:solidFill>
              </a:rPr>
            </a:br>
            <a:r>
              <a:rPr lang="en-NZ" dirty="0"/>
              <a:t>NZRGPN Conference: </a:t>
            </a:r>
            <a:r>
              <a:rPr lang="en-NZ" dirty="0" smtClean="0"/>
              <a:t/>
            </a:r>
            <a:br>
              <a:rPr lang="en-NZ" dirty="0" smtClean="0"/>
            </a:br>
            <a:r>
              <a:rPr lang="en-NZ" dirty="0" smtClean="0"/>
              <a:t>Family </a:t>
            </a:r>
            <a:r>
              <a:rPr lang="en-NZ" dirty="0"/>
              <a:t>Issues in a Rural Setting</a:t>
            </a:r>
            <a:r>
              <a:rPr lang="en-NZ" sz="1600" dirty="0"/>
              <a:t/>
            </a:r>
            <a:br>
              <a:rPr lang="en-NZ" sz="1600" dirty="0"/>
            </a:b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2209" y="4470400"/>
            <a:ext cx="8041593" cy="1511656"/>
          </a:xfrm>
        </p:spPr>
        <p:txBody>
          <a:bodyPr/>
          <a:lstStyle/>
          <a:p>
            <a:r>
              <a:rPr lang="en-NZ" sz="3200" dirty="0"/>
              <a:t>Dr Aine McCoy</a:t>
            </a:r>
            <a:r>
              <a:rPr lang="en-GB" sz="1400" dirty="0"/>
              <a:t>MB </a:t>
            </a:r>
            <a:r>
              <a:rPr lang="en-GB" sz="1400" dirty="0" err="1"/>
              <a:t>BCh</a:t>
            </a:r>
            <a:r>
              <a:rPr lang="en-GB" sz="1400" dirty="0"/>
              <a:t> BAO DRCOG MRCGP FRNZCGP </a:t>
            </a:r>
          </a:p>
          <a:p>
            <a:r>
              <a:rPr lang="en-NZ" sz="3200" dirty="0" smtClean="0"/>
              <a:t>Mr Adam Lewis</a:t>
            </a:r>
            <a:r>
              <a:rPr lang="en-GB" sz="3200" dirty="0" smtClean="0"/>
              <a:t> </a:t>
            </a:r>
            <a:r>
              <a:rPr lang="en-GB" sz="1400" dirty="0" smtClean="0"/>
              <a:t>LLB</a:t>
            </a:r>
            <a:r>
              <a:rPr lang="en-GB" sz="3200" dirty="0" smtClean="0"/>
              <a:t> </a:t>
            </a:r>
            <a:r>
              <a:rPr lang="en-GB" sz="1400" dirty="0" smtClean="0"/>
              <a:t>Barrister - Harbour Chambers</a:t>
            </a:r>
            <a:endParaRPr lang="en-NZ" sz="1400" dirty="0"/>
          </a:p>
        </p:txBody>
      </p:sp>
    </p:spTree>
    <p:extLst>
      <p:ext uri="{BB962C8B-B14F-4D97-AF65-F5344CB8AC3E}">
        <p14:creationId xmlns:p14="http://schemas.microsoft.com/office/powerpoint/2010/main" val="1313664693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Who has access to patient notes:</a:t>
            </a:r>
            <a:endParaRPr lang="en-NZ" dirty="0"/>
          </a:p>
          <a:p>
            <a:pPr lvl="0"/>
            <a:r>
              <a:rPr lang="en-US" dirty="0"/>
              <a:t>Next of kin? </a:t>
            </a:r>
            <a:endParaRPr lang="en-NZ" dirty="0"/>
          </a:p>
          <a:p>
            <a:pPr lvl="0"/>
            <a:r>
              <a:rPr lang="en-US" dirty="0"/>
              <a:t>Children of elderly parents?</a:t>
            </a:r>
            <a:endParaRPr lang="en-NZ" dirty="0"/>
          </a:p>
          <a:p>
            <a:pPr lvl="0"/>
            <a:r>
              <a:rPr lang="en-US" dirty="0"/>
              <a:t>12 year old girl wanting contraception who insists that her parents not be informed?</a:t>
            </a:r>
            <a:endParaRPr lang="en-NZ" dirty="0"/>
          </a:p>
          <a:p>
            <a:pPr lvl="0"/>
            <a:r>
              <a:rPr lang="en-US" dirty="0"/>
              <a:t>CYPS wanting information about  a 7 year old child and her mother who has mental health </a:t>
            </a:r>
            <a:r>
              <a:rPr lang="en-US" dirty="0" smtClean="0"/>
              <a:t>issues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46939386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Unwelcome Patients</a:t>
            </a:r>
          </a:p>
          <a:p>
            <a:r>
              <a:rPr lang="en-NZ" dirty="0" smtClean="0"/>
              <a:t>Confidentiality Matters</a:t>
            </a:r>
          </a:p>
          <a:p>
            <a:r>
              <a:rPr lang="en-NZ" dirty="0" smtClean="0"/>
              <a:t>Competence</a:t>
            </a:r>
          </a:p>
          <a:p>
            <a:r>
              <a:rPr lang="en-NZ" dirty="0"/>
              <a:t>Patient records- how secure are they</a:t>
            </a:r>
            <a:r>
              <a:rPr lang="en-NZ" dirty="0" smtClean="0"/>
              <a:t>?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841770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Unwelcome Patients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endParaRPr lang="en-N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428" y="1945631"/>
            <a:ext cx="5332577" cy="3569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422818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Unwelcome patients:</a:t>
            </a:r>
            <a:endParaRPr lang="en-NZ" dirty="0"/>
          </a:p>
          <a:p>
            <a:pPr lvl="0"/>
            <a:r>
              <a:rPr lang="en-US" dirty="0"/>
              <a:t>Mother + 3 children</a:t>
            </a:r>
            <a:endParaRPr lang="en-NZ" dirty="0"/>
          </a:p>
          <a:p>
            <a:pPr lvl="0"/>
            <a:r>
              <a:rPr lang="en-US" dirty="0"/>
              <a:t>Known unrealistic expectations.</a:t>
            </a:r>
            <a:endParaRPr lang="en-NZ" dirty="0"/>
          </a:p>
          <a:p>
            <a:pPr lvl="0"/>
            <a:r>
              <a:rPr lang="en-US" dirty="0"/>
              <a:t>Nearest practice is 20kms away</a:t>
            </a:r>
            <a:endParaRPr lang="en-NZ" dirty="0"/>
          </a:p>
          <a:p>
            <a:pPr marL="0" indent="0">
              <a:buNone/>
            </a:pPr>
            <a:r>
              <a:rPr lang="en-US" dirty="0"/>
              <a:t>OR:</a:t>
            </a:r>
            <a:endParaRPr lang="en-NZ" dirty="0"/>
          </a:p>
          <a:p>
            <a:pPr lvl="0"/>
            <a:r>
              <a:rPr lang="en-US" dirty="0"/>
              <a:t>Mother unhappy with your care of her children</a:t>
            </a:r>
            <a:endParaRPr lang="en-NZ" dirty="0"/>
          </a:p>
          <a:p>
            <a:pPr lvl="0"/>
            <a:r>
              <a:rPr lang="en-US" dirty="0"/>
              <a:t>Has made 3 complaints in the past year</a:t>
            </a: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55794011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Confidentiality Matters</a:t>
            </a:r>
            <a:endParaRPr lang="en-NZ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6339" y="2287203"/>
            <a:ext cx="3959918" cy="2753381"/>
          </a:xfrm>
        </p:spPr>
      </p:pic>
    </p:spTree>
    <p:extLst>
      <p:ext uri="{BB962C8B-B14F-4D97-AF65-F5344CB8AC3E}">
        <p14:creationId xmlns:p14="http://schemas.microsoft.com/office/powerpoint/2010/main" val="2320403553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Receptionist </a:t>
            </a:r>
            <a:r>
              <a:rPr lang="en-US" dirty="0"/>
              <a:t>longtime employee- no access to clinical information</a:t>
            </a:r>
            <a:endParaRPr lang="en-NZ" dirty="0"/>
          </a:p>
          <a:p>
            <a:pPr lvl="0"/>
            <a:r>
              <a:rPr lang="en-US" dirty="0"/>
              <a:t>Her daughter ‘s new partner – patient of the practice</a:t>
            </a:r>
            <a:endParaRPr lang="en-NZ" dirty="0"/>
          </a:p>
          <a:p>
            <a:pPr lvl="0"/>
            <a:r>
              <a:rPr lang="en-US" dirty="0"/>
              <a:t>Mother warns her daughter  about him</a:t>
            </a:r>
            <a:endParaRPr lang="en-NZ" dirty="0"/>
          </a:p>
          <a:p>
            <a:pPr lvl="0"/>
            <a:r>
              <a:rPr lang="en-US" dirty="0"/>
              <a:t>Patient confronts  you.</a:t>
            </a:r>
            <a:endParaRPr lang="en-NZ" dirty="0"/>
          </a:p>
          <a:p>
            <a:pPr marL="0" indent="0">
              <a:buNone/>
            </a:pPr>
            <a:r>
              <a:rPr lang="en-US" dirty="0" smtClean="0"/>
              <a:t>Q.	How </a:t>
            </a:r>
            <a:r>
              <a:rPr lang="en-US" dirty="0"/>
              <a:t>to manage 1. the patient. 2. your </a:t>
            </a:r>
            <a:r>
              <a:rPr lang="en-US" dirty="0" smtClean="0"/>
              <a:t>	receptionist</a:t>
            </a:r>
            <a:r>
              <a:rPr lang="en-US" dirty="0"/>
              <a:t>?</a:t>
            </a: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6416990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NZ" dirty="0" smtClean="0"/>
              <a:t>Competence </a:t>
            </a:r>
            <a:endParaRPr lang="en-NZ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162" y="1730361"/>
            <a:ext cx="2814800" cy="4220881"/>
          </a:xfrm>
        </p:spPr>
      </p:pic>
    </p:spTree>
    <p:extLst>
      <p:ext uri="{BB962C8B-B14F-4D97-AF65-F5344CB8AC3E}">
        <p14:creationId xmlns:p14="http://schemas.microsoft.com/office/powerpoint/2010/main" val="4182305096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Frail elderly woman</a:t>
            </a:r>
            <a:endParaRPr lang="en-NZ" dirty="0"/>
          </a:p>
          <a:p>
            <a:pPr lvl="0"/>
            <a:r>
              <a:rPr lang="en-US" dirty="0"/>
              <a:t>Lives with daughter who has her own  mental health issues and an alcohol problem</a:t>
            </a:r>
            <a:endParaRPr lang="en-NZ" dirty="0"/>
          </a:p>
          <a:p>
            <a:pPr lvl="0"/>
            <a:r>
              <a:rPr lang="en-US" dirty="0"/>
              <a:t>Requests a certificate from you to enable her to appoint this daughter as her EPOA</a:t>
            </a:r>
            <a:endParaRPr lang="en-NZ" dirty="0"/>
          </a:p>
          <a:p>
            <a:r>
              <a:rPr lang="en-US" dirty="0"/>
              <a:t>How to proceed?</a:t>
            </a: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25290565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NZ" dirty="0"/>
              <a:t>Patient records- how secure are they</a:t>
            </a:r>
            <a:r>
              <a:rPr lang="en-NZ" dirty="0" smtClean="0"/>
              <a:t>?</a:t>
            </a:r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822" y="2521009"/>
            <a:ext cx="4540813" cy="2508799"/>
          </a:xfrm>
        </p:spPr>
      </p:pic>
    </p:spTree>
    <p:extLst>
      <p:ext uri="{BB962C8B-B14F-4D97-AF65-F5344CB8AC3E}">
        <p14:creationId xmlns:p14="http://schemas.microsoft.com/office/powerpoint/2010/main" val="283236335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PS PowerPoint template 2007">
  <a:themeElements>
    <a:clrScheme name="">
      <a:dk1>
        <a:srgbClr val="292929"/>
      </a:dk1>
      <a:lt1>
        <a:srgbClr val="DEF2F8"/>
      </a:lt1>
      <a:dk2>
        <a:srgbClr val="000000"/>
      </a:dk2>
      <a:lt2>
        <a:srgbClr val="000066"/>
      </a:lt2>
      <a:accent1>
        <a:srgbClr val="FFFFFF"/>
      </a:accent1>
      <a:accent2>
        <a:srgbClr val="003D7A"/>
      </a:accent2>
      <a:accent3>
        <a:srgbClr val="ECF7FB"/>
      </a:accent3>
      <a:accent4>
        <a:srgbClr val="212121"/>
      </a:accent4>
      <a:accent5>
        <a:srgbClr val="FFFFFF"/>
      </a:accent5>
      <a:accent6>
        <a:srgbClr val="00366E"/>
      </a:accent6>
      <a:hlink>
        <a:srgbClr val="529FD3"/>
      </a:hlink>
      <a:folHlink>
        <a:srgbClr val="ADC6BD"/>
      </a:folHlink>
    </a:clrScheme>
    <a:fontScheme name="MPS PowerPoint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399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rot="10800000" vert="eaVert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N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399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rot="10800000" vert="eaVert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N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PS PowerPoin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PS PowerPoint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PS PowerPoint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PS PowerPoint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PS PowerPoint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PS PowerPoint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PS PowerPoint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PS PowerPoint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PS PowerPoint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PS PowerPoint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PS PowerPoint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PS PowerPoint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PS PowerPoint template 13">
        <a:dk1>
          <a:srgbClr val="5F5F5F"/>
        </a:dk1>
        <a:lt1>
          <a:srgbClr val="8BD3F5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C4E6F9"/>
        </a:accent3>
        <a:accent4>
          <a:srgbClr val="50505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ADC6B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PS PowerPoint template 14">
        <a:dk1>
          <a:srgbClr val="4D4D4D"/>
        </a:dk1>
        <a:lt1>
          <a:srgbClr val="8BD3F5"/>
        </a:lt1>
        <a:dk2>
          <a:srgbClr val="000000"/>
        </a:dk2>
        <a:lt2>
          <a:srgbClr val="000066"/>
        </a:lt2>
        <a:accent1>
          <a:srgbClr val="FFFFFF"/>
        </a:accent1>
        <a:accent2>
          <a:srgbClr val="003D7A"/>
        </a:accent2>
        <a:accent3>
          <a:srgbClr val="C4E6F9"/>
        </a:accent3>
        <a:accent4>
          <a:srgbClr val="404040"/>
        </a:accent4>
        <a:accent5>
          <a:srgbClr val="FFFFFF"/>
        </a:accent5>
        <a:accent6>
          <a:srgbClr val="00366E"/>
        </a:accent6>
        <a:hlink>
          <a:srgbClr val="0066CC"/>
        </a:hlink>
        <a:folHlink>
          <a:srgbClr val="ADC6B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PS PowerPoint template 15">
        <a:dk1>
          <a:srgbClr val="4D4D4D"/>
        </a:dk1>
        <a:lt1>
          <a:srgbClr val="C2E9FA"/>
        </a:lt1>
        <a:dk2>
          <a:srgbClr val="000000"/>
        </a:dk2>
        <a:lt2>
          <a:srgbClr val="000066"/>
        </a:lt2>
        <a:accent1>
          <a:srgbClr val="FFFFFF"/>
        </a:accent1>
        <a:accent2>
          <a:srgbClr val="003D7A"/>
        </a:accent2>
        <a:accent3>
          <a:srgbClr val="DDF2FC"/>
        </a:accent3>
        <a:accent4>
          <a:srgbClr val="404040"/>
        </a:accent4>
        <a:accent5>
          <a:srgbClr val="FFFFFF"/>
        </a:accent5>
        <a:accent6>
          <a:srgbClr val="00366E"/>
        </a:accent6>
        <a:hlink>
          <a:srgbClr val="0066CC"/>
        </a:hlink>
        <a:folHlink>
          <a:srgbClr val="ADC6B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PS PowerPoint template 16">
        <a:dk1>
          <a:srgbClr val="292929"/>
        </a:dk1>
        <a:lt1>
          <a:srgbClr val="C2E9FA"/>
        </a:lt1>
        <a:dk2>
          <a:srgbClr val="000000"/>
        </a:dk2>
        <a:lt2>
          <a:srgbClr val="000066"/>
        </a:lt2>
        <a:accent1>
          <a:srgbClr val="FFFFFF"/>
        </a:accent1>
        <a:accent2>
          <a:srgbClr val="003D7A"/>
        </a:accent2>
        <a:accent3>
          <a:srgbClr val="DDF2FC"/>
        </a:accent3>
        <a:accent4>
          <a:srgbClr val="212121"/>
        </a:accent4>
        <a:accent5>
          <a:srgbClr val="FFFFFF"/>
        </a:accent5>
        <a:accent6>
          <a:srgbClr val="00366E"/>
        </a:accent6>
        <a:hlink>
          <a:srgbClr val="0066CC"/>
        </a:hlink>
        <a:folHlink>
          <a:srgbClr val="ADC6B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MPS PowerPoint template 2007</Template>
  <TotalTime>125</TotalTime>
  <Words>190</Words>
  <Application>Microsoft Office PowerPoint</Application>
  <PresentationFormat>On-screen Show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MPS PowerPoint template 2007</vt:lpstr>
      <vt:lpstr> NZRGPN Conference:  Family Issues in a Rural Setting  </vt:lpstr>
      <vt:lpstr>PowerPoint Presentation</vt:lpstr>
      <vt:lpstr>Unwelcome Patients</vt:lpstr>
      <vt:lpstr>PowerPoint Presentation</vt:lpstr>
      <vt:lpstr>Confidentiality Matters</vt:lpstr>
      <vt:lpstr>PowerPoint Presentation</vt:lpstr>
      <vt:lpstr>Competence </vt:lpstr>
      <vt:lpstr>PowerPoint Presentation</vt:lpstr>
      <vt:lpstr>Patient records- how secure are they?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 Denys Court MB ChB DipObst FRANZCOG</dc:title>
  <dc:creator>Elizabeth Webley</dc:creator>
  <cp:lastModifiedBy>Elizabeth Webley</cp:lastModifiedBy>
  <cp:revision>14</cp:revision>
  <dcterms:created xsi:type="dcterms:W3CDTF">2011-03-13T20:22:14Z</dcterms:created>
  <dcterms:modified xsi:type="dcterms:W3CDTF">2011-03-17T20:45:16Z</dcterms:modified>
</cp:coreProperties>
</file>