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3" r:id="rId3"/>
    <p:sldId id="264" r:id="rId4"/>
    <p:sldId id="279" r:id="rId5"/>
    <p:sldId id="281" r:id="rId6"/>
    <p:sldId id="280" r:id="rId7"/>
    <p:sldId id="282" r:id="rId8"/>
    <p:sldId id="283" r:id="rId9"/>
    <p:sldId id="28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A7A7A7"/>
    <a:srgbClr val="A50021"/>
    <a:srgbClr val="FF0000"/>
    <a:srgbClr val="5F5F5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79" autoAdjust="0"/>
  </p:normalViewPr>
  <p:slideViewPr>
    <p:cSldViewPr>
      <p:cViewPr varScale="1">
        <p:scale>
          <a:sx n="63" d="100"/>
          <a:sy n="63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896186-2FA3-45A2-BDFE-F89CACC32CD7}" type="doc">
      <dgm:prSet loTypeId="urn:microsoft.com/office/officeart/2005/8/layout/hierarchy3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C03D27B-C569-448F-AD01-40B10F597FE8}">
      <dgm:prSet phldrT="[Text]"/>
      <dgm:spPr>
        <a:solidFill>
          <a:srgbClr val="FFFFFF">
            <a:alpha val="60000"/>
          </a:srgbClr>
        </a:solidFill>
      </dgm:spPr>
      <dgm:t>
        <a:bodyPr/>
        <a:lstStyle/>
        <a:p>
          <a:r>
            <a:rPr lang="en-US" dirty="0" smtClean="0"/>
            <a:t>20 5</a:t>
          </a:r>
          <a:r>
            <a:rPr lang="en-US" baseline="30000" dirty="0" smtClean="0"/>
            <a:t>th</a:t>
          </a:r>
          <a:r>
            <a:rPr lang="en-US" dirty="0" smtClean="0"/>
            <a:t> Yr Students</a:t>
          </a:r>
          <a:endParaRPr lang="en-US" dirty="0"/>
        </a:p>
      </dgm:t>
    </dgm:pt>
    <dgm:pt modelId="{0F1A3DF8-FB8F-4515-B72B-76995A8D99BB}" type="parTrans" cxnId="{B5951B6D-884E-41BE-BC99-06C25A35A997}">
      <dgm:prSet/>
      <dgm:spPr/>
      <dgm:t>
        <a:bodyPr/>
        <a:lstStyle/>
        <a:p>
          <a:endParaRPr lang="en-US"/>
        </a:p>
      </dgm:t>
    </dgm:pt>
    <dgm:pt modelId="{98D352CE-EB5C-4E64-AC63-EAB9013B9D6E}" type="sibTrans" cxnId="{B5951B6D-884E-41BE-BC99-06C25A35A997}">
      <dgm:prSet/>
      <dgm:spPr/>
      <dgm:t>
        <a:bodyPr/>
        <a:lstStyle/>
        <a:p>
          <a:endParaRPr lang="en-US"/>
        </a:p>
      </dgm:t>
    </dgm:pt>
    <dgm:pt modelId="{3EB3958D-4C7B-41D4-80A8-2DB58D3AB9CD}">
      <dgm:prSet phldrT="[Text]" custT="1"/>
      <dgm:spPr>
        <a:noFill/>
        <a:ln>
          <a:noFill/>
        </a:ln>
      </dgm:spPr>
      <dgm:t>
        <a:bodyPr/>
        <a:lstStyle/>
        <a:p>
          <a:endParaRPr lang="en-US" sz="4000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9556FAA-AF5D-46FF-8E34-C40200DA5953}" type="sibTrans" cxnId="{AD56C4F4-9898-4D05-A2B2-289A3D64F41C}">
      <dgm:prSet/>
      <dgm:spPr/>
      <dgm:t>
        <a:bodyPr/>
        <a:lstStyle/>
        <a:p>
          <a:endParaRPr lang="en-US"/>
        </a:p>
      </dgm:t>
    </dgm:pt>
    <dgm:pt modelId="{7FC3DC3C-79C0-4B78-A7F0-81309E18DD9F}" type="parTrans" cxnId="{AD56C4F4-9898-4D05-A2B2-289A3D64F41C}">
      <dgm:prSet/>
      <dgm:spPr/>
      <dgm:t>
        <a:bodyPr/>
        <a:lstStyle/>
        <a:p>
          <a:endParaRPr lang="en-US"/>
        </a:p>
      </dgm:t>
    </dgm:pt>
    <dgm:pt modelId="{6E67F3A5-6888-4D31-94E1-ABC317828001}">
      <dgm:prSet phldrT="[Text]"/>
      <dgm:spPr>
        <a:solidFill>
          <a:srgbClr val="FFFFFF">
            <a:alpha val="60000"/>
          </a:srgbClr>
        </a:solidFill>
      </dgm:spPr>
      <dgm:t>
        <a:bodyPr/>
        <a:lstStyle/>
        <a:p>
          <a:r>
            <a:rPr lang="en-US" dirty="0" smtClean="0"/>
            <a:t>Regional-Rural</a:t>
          </a:r>
          <a:endParaRPr lang="en-US" dirty="0"/>
        </a:p>
      </dgm:t>
    </dgm:pt>
    <dgm:pt modelId="{A4EB901F-988E-4DA3-8D16-2B64CEBC3F4D}" type="parTrans" cxnId="{47FBD908-AC46-4A9B-9DC5-5E8D42F98AC7}">
      <dgm:prSet/>
      <dgm:spPr/>
      <dgm:t>
        <a:bodyPr/>
        <a:lstStyle/>
        <a:p>
          <a:endParaRPr lang="en-US"/>
        </a:p>
      </dgm:t>
    </dgm:pt>
    <dgm:pt modelId="{745A3B59-2AA0-4621-B24C-FFAD0B346E7E}" type="sibTrans" cxnId="{47FBD908-AC46-4A9B-9DC5-5E8D42F98AC7}">
      <dgm:prSet/>
      <dgm:spPr/>
      <dgm:t>
        <a:bodyPr/>
        <a:lstStyle/>
        <a:p>
          <a:endParaRPr lang="en-US"/>
        </a:p>
      </dgm:t>
    </dgm:pt>
    <dgm:pt modelId="{6C82B8D5-9D0D-44F7-A5F0-5478A36EEC4F}">
      <dgm:prSet phldrT="[Text]"/>
      <dgm:spPr>
        <a:solidFill>
          <a:srgbClr val="FFFFFF">
            <a:alpha val="60000"/>
          </a:srgbClr>
        </a:solidFill>
      </dgm:spPr>
      <dgm:t>
        <a:bodyPr/>
        <a:lstStyle/>
        <a:p>
          <a:r>
            <a:rPr lang="en-US" dirty="0" smtClean="0"/>
            <a:t>Integrated Learning Model</a:t>
          </a:r>
          <a:endParaRPr lang="en-US" dirty="0"/>
        </a:p>
      </dgm:t>
    </dgm:pt>
    <dgm:pt modelId="{192BCD0C-55B7-4460-A162-0D0BAC0F42D2}" type="parTrans" cxnId="{71174D17-BC11-40FB-84D2-5DE46FE9D21D}">
      <dgm:prSet/>
      <dgm:spPr/>
      <dgm:t>
        <a:bodyPr/>
        <a:lstStyle/>
        <a:p>
          <a:endParaRPr lang="en-US"/>
        </a:p>
      </dgm:t>
    </dgm:pt>
    <dgm:pt modelId="{6CA1A935-36F2-45A5-B4AA-B2C9448A0149}" type="sibTrans" cxnId="{71174D17-BC11-40FB-84D2-5DE46FE9D21D}">
      <dgm:prSet/>
      <dgm:spPr/>
      <dgm:t>
        <a:bodyPr/>
        <a:lstStyle/>
        <a:p>
          <a:endParaRPr lang="en-US"/>
        </a:p>
      </dgm:t>
    </dgm:pt>
    <dgm:pt modelId="{360047D2-578C-4F01-901D-2DC00CF923AC}">
      <dgm:prSet phldrT="[Text]"/>
      <dgm:spPr>
        <a:solidFill>
          <a:srgbClr val="FFFFFF">
            <a:alpha val="60000"/>
          </a:srgbClr>
        </a:solidFill>
      </dgm:spPr>
      <dgm:t>
        <a:bodyPr/>
        <a:lstStyle/>
        <a:p>
          <a:r>
            <a:rPr lang="en-US" smtClean="0"/>
            <a:t>Generalist Led Learning</a:t>
          </a:r>
          <a:endParaRPr lang="en-US" dirty="0"/>
        </a:p>
      </dgm:t>
    </dgm:pt>
    <dgm:pt modelId="{2C1F3432-8035-424D-8D20-B601BCB53A0F}" type="parTrans" cxnId="{426EDE8B-0803-4B90-925F-A2C11022587F}">
      <dgm:prSet/>
      <dgm:spPr/>
      <dgm:t>
        <a:bodyPr/>
        <a:lstStyle/>
        <a:p>
          <a:endParaRPr lang="en-NZ"/>
        </a:p>
      </dgm:t>
    </dgm:pt>
    <dgm:pt modelId="{4B0E6847-261B-4F38-8625-89E8C09CA1F4}" type="sibTrans" cxnId="{426EDE8B-0803-4B90-925F-A2C11022587F}">
      <dgm:prSet/>
      <dgm:spPr/>
      <dgm:t>
        <a:bodyPr/>
        <a:lstStyle/>
        <a:p>
          <a:endParaRPr lang="en-NZ"/>
        </a:p>
      </dgm:t>
    </dgm:pt>
    <dgm:pt modelId="{428E4AD5-2919-4695-B35A-68E038961FC9}" type="pres">
      <dgm:prSet presAssocID="{58896186-2FA3-45A2-BDFE-F89CACC32CD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3A7B303-A13C-4EC5-9BAA-9123414D8CAD}" type="pres">
      <dgm:prSet presAssocID="{3EB3958D-4C7B-41D4-80A8-2DB58D3AB9CD}" presName="root" presStyleCnt="0"/>
      <dgm:spPr/>
    </dgm:pt>
    <dgm:pt modelId="{FDFE878F-E0D6-4E06-81C0-064440EE85C1}" type="pres">
      <dgm:prSet presAssocID="{3EB3958D-4C7B-41D4-80A8-2DB58D3AB9CD}" presName="rootComposite" presStyleCnt="0"/>
      <dgm:spPr/>
    </dgm:pt>
    <dgm:pt modelId="{C8E19A7D-10CE-41F6-AA11-68ECEB9BB940}" type="pres">
      <dgm:prSet presAssocID="{3EB3958D-4C7B-41D4-80A8-2DB58D3AB9CD}" presName="rootText" presStyleLbl="node1" presStyleIdx="0" presStyleCnt="1" custScaleX="227694"/>
      <dgm:spPr/>
      <dgm:t>
        <a:bodyPr/>
        <a:lstStyle/>
        <a:p>
          <a:endParaRPr lang="en-US"/>
        </a:p>
      </dgm:t>
    </dgm:pt>
    <dgm:pt modelId="{CB5BD671-9425-4A64-A7B6-2468F28AE7C2}" type="pres">
      <dgm:prSet presAssocID="{3EB3958D-4C7B-41D4-80A8-2DB58D3AB9CD}" presName="rootConnector" presStyleLbl="node1" presStyleIdx="0" presStyleCnt="1"/>
      <dgm:spPr/>
      <dgm:t>
        <a:bodyPr/>
        <a:lstStyle/>
        <a:p>
          <a:endParaRPr lang="en-US"/>
        </a:p>
      </dgm:t>
    </dgm:pt>
    <dgm:pt modelId="{B882F72F-867D-4A95-B870-38DB91642E45}" type="pres">
      <dgm:prSet presAssocID="{3EB3958D-4C7B-41D4-80A8-2DB58D3AB9CD}" presName="childShape" presStyleCnt="0"/>
      <dgm:spPr/>
    </dgm:pt>
    <dgm:pt modelId="{DB6DDAA2-23CB-4DC6-A16C-F83B30922405}" type="pres">
      <dgm:prSet presAssocID="{0F1A3DF8-FB8F-4515-B72B-76995A8D99BB}" presName="Name13" presStyleLbl="parChTrans1D2" presStyleIdx="0" presStyleCnt="4"/>
      <dgm:spPr/>
      <dgm:t>
        <a:bodyPr/>
        <a:lstStyle/>
        <a:p>
          <a:endParaRPr lang="en-US"/>
        </a:p>
      </dgm:t>
    </dgm:pt>
    <dgm:pt modelId="{009B87AF-F164-4785-89AA-F08A7913B328}" type="pres">
      <dgm:prSet presAssocID="{0C03D27B-C569-448F-AD01-40B10F597FE8}" presName="childText" presStyleLbl="bgAcc1" presStyleIdx="0" presStyleCnt="4" custScaleX="138462" custLinFactNeighborX="23846" custLinFactNeighborY="7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F924B2-58DF-4B27-9194-1A7EE0F46CA5}" type="pres">
      <dgm:prSet presAssocID="{A4EB901F-988E-4DA3-8D16-2B64CEBC3F4D}" presName="Name13" presStyleLbl="parChTrans1D2" presStyleIdx="1" presStyleCnt="4" custSzX="1740889"/>
      <dgm:spPr/>
      <dgm:t>
        <a:bodyPr/>
        <a:lstStyle/>
        <a:p>
          <a:endParaRPr lang="en-US"/>
        </a:p>
      </dgm:t>
    </dgm:pt>
    <dgm:pt modelId="{CB578DE9-1DF0-43E2-8E7F-CAEAC06EB234}" type="pres">
      <dgm:prSet presAssocID="{6E67F3A5-6888-4D31-94E1-ABC317828001}" presName="childText" presStyleLbl="bgAcc1" presStyleIdx="1" presStyleCnt="4" custScaleX="138462" custLinFactNeighborX="23846" custLinFactNeighborY="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E61F75-2B8E-447E-B872-C236E50092D2}" type="pres">
      <dgm:prSet presAssocID="{192BCD0C-55B7-4460-A162-0D0BAC0F42D2}" presName="Name13" presStyleLbl="parChTrans1D2" presStyleIdx="2" presStyleCnt="4" custSzX="1740889"/>
      <dgm:spPr/>
      <dgm:t>
        <a:bodyPr/>
        <a:lstStyle/>
        <a:p>
          <a:endParaRPr lang="en-US"/>
        </a:p>
      </dgm:t>
    </dgm:pt>
    <dgm:pt modelId="{7D0AFCE7-63DF-4BB3-B2B7-DA2D7D126589}" type="pres">
      <dgm:prSet presAssocID="{6C82B8D5-9D0D-44F7-A5F0-5478A36EEC4F}" presName="childText" presStyleLbl="bgAcc1" presStyleIdx="2" presStyleCnt="4" custScaleX="138462" custLinFactNeighborX="23846" custLinFactNeighborY="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86D39-C518-4D78-8F5E-D2D5CF0CCCB8}" type="pres">
      <dgm:prSet presAssocID="{2C1F3432-8035-424D-8D20-B601BCB53A0F}" presName="Name13" presStyleLbl="parChTrans1D2" presStyleIdx="3" presStyleCnt="4"/>
      <dgm:spPr/>
      <dgm:t>
        <a:bodyPr/>
        <a:lstStyle/>
        <a:p>
          <a:endParaRPr lang="en-NZ"/>
        </a:p>
      </dgm:t>
    </dgm:pt>
    <dgm:pt modelId="{11FB1E64-2DE9-47E0-B3A7-6D7C7A5B7032}" type="pres">
      <dgm:prSet presAssocID="{360047D2-578C-4F01-901D-2DC00CF923AC}" presName="childText" presStyleLbl="bgAcc1" presStyleIdx="3" presStyleCnt="4" custScaleX="138304" custLinFactNeighborX="25625" custLinFactNeighborY="-6261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7E6ACC2E-D158-4CC9-993E-585E19B240F1}" type="presOf" srcId="{3EB3958D-4C7B-41D4-80A8-2DB58D3AB9CD}" destId="{CB5BD671-9425-4A64-A7B6-2468F28AE7C2}" srcOrd="1" destOrd="0" presId="urn:microsoft.com/office/officeart/2005/8/layout/hierarchy3"/>
    <dgm:cxn modelId="{D3806EED-ED4D-4D32-9D3E-93A6519D6141}" type="presOf" srcId="{A4EB901F-988E-4DA3-8D16-2B64CEBC3F4D}" destId="{79F924B2-58DF-4B27-9194-1A7EE0F46CA5}" srcOrd="0" destOrd="0" presId="urn:microsoft.com/office/officeart/2005/8/layout/hierarchy3"/>
    <dgm:cxn modelId="{71174D17-BC11-40FB-84D2-5DE46FE9D21D}" srcId="{3EB3958D-4C7B-41D4-80A8-2DB58D3AB9CD}" destId="{6C82B8D5-9D0D-44F7-A5F0-5478A36EEC4F}" srcOrd="2" destOrd="0" parTransId="{192BCD0C-55B7-4460-A162-0D0BAC0F42D2}" sibTransId="{6CA1A935-36F2-45A5-B4AA-B2C9448A0149}"/>
    <dgm:cxn modelId="{1B935263-AEFE-467A-9D91-DEEC21720F60}" type="presOf" srcId="{2C1F3432-8035-424D-8D20-B601BCB53A0F}" destId="{CA186D39-C518-4D78-8F5E-D2D5CF0CCCB8}" srcOrd="0" destOrd="0" presId="urn:microsoft.com/office/officeart/2005/8/layout/hierarchy3"/>
    <dgm:cxn modelId="{47FBD908-AC46-4A9B-9DC5-5E8D42F98AC7}" srcId="{3EB3958D-4C7B-41D4-80A8-2DB58D3AB9CD}" destId="{6E67F3A5-6888-4D31-94E1-ABC317828001}" srcOrd="1" destOrd="0" parTransId="{A4EB901F-988E-4DA3-8D16-2B64CEBC3F4D}" sibTransId="{745A3B59-2AA0-4621-B24C-FFAD0B346E7E}"/>
    <dgm:cxn modelId="{AD56C4F4-9898-4D05-A2B2-289A3D64F41C}" srcId="{58896186-2FA3-45A2-BDFE-F89CACC32CD7}" destId="{3EB3958D-4C7B-41D4-80A8-2DB58D3AB9CD}" srcOrd="0" destOrd="0" parTransId="{7FC3DC3C-79C0-4B78-A7F0-81309E18DD9F}" sibTransId="{59556FAA-AF5D-46FF-8E34-C40200DA5953}"/>
    <dgm:cxn modelId="{B5951B6D-884E-41BE-BC99-06C25A35A997}" srcId="{3EB3958D-4C7B-41D4-80A8-2DB58D3AB9CD}" destId="{0C03D27B-C569-448F-AD01-40B10F597FE8}" srcOrd="0" destOrd="0" parTransId="{0F1A3DF8-FB8F-4515-B72B-76995A8D99BB}" sibTransId="{98D352CE-EB5C-4E64-AC63-EAB9013B9D6E}"/>
    <dgm:cxn modelId="{C8A7B81F-F6C7-43BA-9548-B9DF9D203B78}" type="presOf" srcId="{360047D2-578C-4F01-901D-2DC00CF923AC}" destId="{11FB1E64-2DE9-47E0-B3A7-6D7C7A5B7032}" srcOrd="0" destOrd="0" presId="urn:microsoft.com/office/officeart/2005/8/layout/hierarchy3"/>
    <dgm:cxn modelId="{E7426251-3355-46B5-B4DF-A00ED3F8A150}" type="presOf" srcId="{58896186-2FA3-45A2-BDFE-F89CACC32CD7}" destId="{428E4AD5-2919-4695-B35A-68E038961FC9}" srcOrd="0" destOrd="0" presId="urn:microsoft.com/office/officeart/2005/8/layout/hierarchy3"/>
    <dgm:cxn modelId="{4B120E69-D115-487A-B3FD-16D4440D9D2A}" type="presOf" srcId="{3EB3958D-4C7B-41D4-80A8-2DB58D3AB9CD}" destId="{C8E19A7D-10CE-41F6-AA11-68ECEB9BB940}" srcOrd="0" destOrd="0" presId="urn:microsoft.com/office/officeart/2005/8/layout/hierarchy3"/>
    <dgm:cxn modelId="{F139C35E-93F8-454B-9A58-A431917C5C07}" type="presOf" srcId="{192BCD0C-55B7-4460-A162-0D0BAC0F42D2}" destId="{FEE61F75-2B8E-447E-B872-C236E50092D2}" srcOrd="0" destOrd="0" presId="urn:microsoft.com/office/officeart/2005/8/layout/hierarchy3"/>
    <dgm:cxn modelId="{426EDE8B-0803-4B90-925F-A2C11022587F}" srcId="{3EB3958D-4C7B-41D4-80A8-2DB58D3AB9CD}" destId="{360047D2-578C-4F01-901D-2DC00CF923AC}" srcOrd="3" destOrd="0" parTransId="{2C1F3432-8035-424D-8D20-B601BCB53A0F}" sibTransId="{4B0E6847-261B-4F38-8625-89E8C09CA1F4}"/>
    <dgm:cxn modelId="{57902D4B-1B7B-4CC6-819B-5BCE9BE5A666}" type="presOf" srcId="{6C82B8D5-9D0D-44F7-A5F0-5478A36EEC4F}" destId="{7D0AFCE7-63DF-4BB3-B2B7-DA2D7D126589}" srcOrd="0" destOrd="0" presId="urn:microsoft.com/office/officeart/2005/8/layout/hierarchy3"/>
    <dgm:cxn modelId="{CA34401A-83E8-47E5-8F6B-18F5CB797F18}" type="presOf" srcId="{0F1A3DF8-FB8F-4515-B72B-76995A8D99BB}" destId="{DB6DDAA2-23CB-4DC6-A16C-F83B30922405}" srcOrd="0" destOrd="0" presId="urn:microsoft.com/office/officeart/2005/8/layout/hierarchy3"/>
    <dgm:cxn modelId="{9F8B3354-0F99-46CC-97CB-3C3E8F413F5C}" type="presOf" srcId="{6E67F3A5-6888-4D31-94E1-ABC317828001}" destId="{CB578DE9-1DF0-43E2-8E7F-CAEAC06EB234}" srcOrd="0" destOrd="0" presId="urn:microsoft.com/office/officeart/2005/8/layout/hierarchy3"/>
    <dgm:cxn modelId="{F4F111A1-4B9D-4A2D-818E-9ED9537676AF}" type="presOf" srcId="{0C03D27B-C569-448F-AD01-40B10F597FE8}" destId="{009B87AF-F164-4785-89AA-F08A7913B328}" srcOrd="0" destOrd="0" presId="urn:microsoft.com/office/officeart/2005/8/layout/hierarchy3"/>
    <dgm:cxn modelId="{21F8CB81-8C7D-467A-B367-A5FC787789CA}" type="presParOf" srcId="{428E4AD5-2919-4695-B35A-68E038961FC9}" destId="{13A7B303-A13C-4EC5-9BAA-9123414D8CAD}" srcOrd="0" destOrd="0" presId="urn:microsoft.com/office/officeart/2005/8/layout/hierarchy3"/>
    <dgm:cxn modelId="{E97CD948-1810-4452-A938-4ED0328D203B}" type="presParOf" srcId="{13A7B303-A13C-4EC5-9BAA-9123414D8CAD}" destId="{FDFE878F-E0D6-4E06-81C0-064440EE85C1}" srcOrd="0" destOrd="0" presId="urn:microsoft.com/office/officeart/2005/8/layout/hierarchy3"/>
    <dgm:cxn modelId="{4E4E9B0E-F0A3-497B-B140-4C8B0BB9AE73}" type="presParOf" srcId="{FDFE878F-E0D6-4E06-81C0-064440EE85C1}" destId="{C8E19A7D-10CE-41F6-AA11-68ECEB9BB940}" srcOrd="0" destOrd="0" presId="urn:microsoft.com/office/officeart/2005/8/layout/hierarchy3"/>
    <dgm:cxn modelId="{466FC002-FD9F-4C90-8C2A-11F11129123A}" type="presParOf" srcId="{FDFE878F-E0D6-4E06-81C0-064440EE85C1}" destId="{CB5BD671-9425-4A64-A7B6-2468F28AE7C2}" srcOrd="1" destOrd="0" presId="urn:microsoft.com/office/officeart/2005/8/layout/hierarchy3"/>
    <dgm:cxn modelId="{BBBE69F3-7B3D-4BCF-B2CC-341CC99B5ED7}" type="presParOf" srcId="{13A7B303-A13C-4EC5-9BAA-9123414D8CAD}" destId="{B882F72F-867D-4A95-B870-38DB91642E45}" srcOrd="1" destOrd="0" presId="urn:microsoft.com/office/officeart/2005/8/layout/hierarchy3"/>
    <dgm:cxn modelId="{6C624E97-0B22-4CD4-A6A6-D6084B5F50EF}" type="presParOf" srcId="{B882F72F-867D-4A95-B870-38DB91642E45}" destId="{DB6DDAA2-23CB-4DC6-A16C-F83B30922405}" srcOrd="0" destOrd="0" presId="urn:microsoft.com/office/officeart/2005/8/layout/hierarchy3"/>
    <dgm:cxn modelId="{02C60A1F-9CDE-4550-8498-2A2D408E34C7}" type="presParOf" srcId="{B882F72F-867D-4A95-B870-38DB91642E45}" destId="{009B87AF-F164-4785-89AA-F08A7913B328}" srcOrd="1" destOrd="0" presId="urn:microsoft.com/office/officeart/2005/8/layout/hierarchy3"/>
    <dgm:cxn modelId="{70BA8BE8-A46B-4F63-8742-372AC38EE3DE}" type="presParOf" srcId="{B882F72F-867D-4A95-B870-38DB91642E45}" destId="{79F924B2-58DF-4B27-9194-1A7EE0F46CA5}" srcOrd="2" destOrd="0" presId="urn:microsoft.com/office/officeart/2005/8/layout/hierarchy3"/>
    <dgm:cxn modelId="{ABEA7037-6E92-4DA6-B031-964B4E62DC83}" type="presParOf" srcId="{B882F72F-867D-4A95-B870-38DB91642E45}" destId="{CB578DE9-1DF0-43E2-8E7F-CAEAC06EB234}" srcOrd="3" destOrd="0" presId="urn:microsoft.com/office/officeart/2005/8/layout/hierarchy3"/>
    <dgm:cxn modelId="{F16CEAEC-20B2-462F-940A-BFFDA8DFE172}" type="presParOf" srcId="{B882F72F-867D-4A95-B870-38DB91642E45}" destId="{FEE61F75-2B8E-447E-B872-C236E50092D2}" srcOrd="4" destOrd="0" presId="urn:microsoft.com/office/officeart/2005/8/layout/hierarchy3"/>
    <dgm:cxn modelId="{497BD3FF-7A49-47CD-B27C-73E32EF66D8F}" type="presParOf" srcId="{B882F72F-867D-4A95-B870-38DB91642E45}" destId="{7D0AFCE7-63DF-4BB3-B2B7-DA2D7D126589}" srcOrd="5" destOrd="0" presId="urn:microsoft.com/office/officeart/2005/8/layout/hierarchy3"/>
    <dgm:cxn modelId="{3DBBDBDB-213E-4B25-B85D-9044CD81C04F}" type="presParOf" srcId="{B882F72F-867D-4A95-B870-38DB91642E45}" destId="{CA186D39-C518-4D78-8F5E-D2D5CF0CCCB8}" srcOrd="6" destOrd="0" presId="urn:microsoft.com/office/officeart/2005/8/layout/hierarchy3"/>
    <dgm:cxn modelId="{EA87CAAD-80CC-4A03-A1E8-589B8AC6E4E7}" type="presParOf" srcId="{B882F72F-867D-4A95-B870-38DB91642E45}" destId="{11FB1E64-2DE9-47E0-B3A7-6D7C7A5B7032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E43CBF-3192-45AB-8660-56446066D0F1}" type="doc">
      <dgm:prSet loTypeId="urn:microsoft.com/office/officeart/2005/8/layout/radial5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NZ"/>
        </a:p>
      </dgm:t>
    </dgm:pt>
    <dgm:pt modelId="{37DA2BF4-82A0-4C30-BA42-9612D0201B7F}">
      <dgm:prSet phldrT="[Text]"/>
      <dgm:spPr/>
      <dgm:t>
        <a:bodyPr/>
        <a:lstStyle/>
        <a:p>
          <a:r>
            <a:rPr lang="en-NZ" dirty="0" smtClean="0"/>
            <a:t>Integrated Care</a:t>
          </a:r>
          <a:endParaRPr lang="en-NZ" dirty="0"/>
        </a:p>
      </dgm:t>
    </dgm:pt>
    <dgm:pt modelId="{28B27CEB-577A-4BA9-9229-566336D95E76}" type="parTrans" cxnId="{D6AC68FF-B8C1-451D-9DD2-B74300748EBA}">
      <dgm:prSet/>
      <dgm:spPr/>
      <dgm:t>
        <a:bodyPr/>
        <a:lstStyle/>
        <a:p>
          <a:endParaRPr lang="en-NZ"/>
        </a:p>
      </dgm:t>
    </dgm:pt>
    <dgm:pt modelId="{E02D076B-8131-478A-B9DA-300AD69A6802}" type="sibTrans" cxnId="{D6AC68FF-B8C1-451D-9DD2-B74300748EBA}">
      <dgm:prSet/>
      <dgm:spPr/>
      <dgm:t>
        <a:bodyPr/>
        <a:lstStyle/>
        <a:p>
          <a:endParaRPr lang="en-NZ"/>
        </a:p>
      </dgm:t>
    </dgm:pt>
    <dgm:pt modelId="{FAEC4524-99F9-4CDB-99F1-27608ADF8AD8}">
      <dgm:prSet phldrT="[Text]"/>
      <dgm:spPr/>
      <dgm:t>
        <a:bodyPr/>
        <a:lstStyle/>
        <a:p>
          <a:r>
            <a:rPr lang="en-NZ" dirty="0" smtClean="0"/>
            <a:t>Community</a:t>
          </a:r>
          <a:endParaRPr lang="en-NZ" dirty="0"/>
        </a:p>
      </dgm:t>
    </dgm:pt>
    <dgm:pt modelId="{C2B3CF05-22A1-4534-891B-461D18C10D70}" type="parTrans" cxnId="{47867974-F439-4977-84A4-A6041D03F292}">
      <dgm:prSet/>
      <dgm:spPr/>
      <dgm:t>
        <a:bodyPr/>
        <a:lstStyle/>
        <a:p>
          <a:endParaRPr lang="en-NZ"/>
        </a:p>
      </dgm:t>
    </dgm:pt>
    <dgm:pt modelId="{8EF861BA-7226-4B83-8E06-2D6BFCA4DD10}" type="sibTrans" cxnId="{47867974-F439-4977-84A4-A6041D03F292}">
      <dgm:prSet/>
      <dgm:spPr/>
      <dgm:t>
        <a:bodyPr/>
        <a:lstStyle/>
        <a:p>
          <a:endParaRPr lang="en-NZ"/>
        </a:p>
      </dgm:t>
    </dgm:pt>
    <dgm:pt modelId="{1F1142E4-23E9-4B38-AA29-33A0CE10EEE1}">
      <dgm:prSet phldrT="[Text]"/>
      <dgm:spPr/>
      <dgm:t>
        <a:bodyPr/>
        <a:lstStyle/>
        <a:p>
          <a:r>
            <a:rPr lang="en-NZ" dirty="0" smtClean="0"/>
            <a:t>Hospital</a:t>
          </a:r>
          <a:endParaRPr lang="en-NZ" dirty="0"/>
        </a:p>
      </dgm:t>
    </dgm:pt>
    <dgm:pt modelId="{78F1F740-0A66-4C25-836B-94C0440DCAEF}" type="parTrans" cxnId="{087D4133-A11F-42F0-82B3-2F36C6B5A24D}">
      <dgm:prSet/>
      <dgm:spPr/>
      <dgm:t>
        <a:bodyPr/>
        <a:lstStyle/>
        <a:p>
          <a:endParaRPr lang="en-NZ"/>
        </a:p>
      </dgm:t>
    </dgm:pt>
    <dgm:pt modelId="{7CA6302E-6305-4B9B-B0AE-28936F04155E}" type="sibTrans" cxnId="{087D4133-A11F-42F0-82B3-2F36C6B5A24D}">
      <dgm:prSet/>
      <dgm:spPr/>
      <dgm:t>
        <a:bodyPr/>
        <a:lstStyle/>
        <a:p>
          <a:endParaRPr lang="en-NZ"/>
        </a:p>
      </dgm:t>
    </dgm:pt>
    <dgm:pt modelId="{AAD884A4-AE22-41FE-98C7-19DF9A952F63}">
      <dgm:prSet phldrT="[Text]"/>
      <dgm:spPr/>
      <dgm:t>
        <a:bodyPr/>
        <a:lstStyle/>
        <a:p>
          <a:r>
            <a:rPr lang="en-NZ" dirty="0" smtClean="0"/>
            <a:t>Visiting Specialist</a:t>
          </a:r>
          <a:endParaRPr lang="en-NZ" dirty="0"/>
        </a:p>
      </dgm:t>
    </dgm:pt>
    <dgm:pt modelId="{087D0F4C-2A90-4AA0-AC86-DDD92C9E8915}" type="parTrans" cxnId="{AC79AC0D-3855-48B0-BAE0-7187CA59F0D7}">
      <dgm:prSet/>
      <dgm:spPr/>
      <dgm:t>
        <a:bodyPr/>
        <a:lstStyle/>
        <a:p>
          <a:endParaRPr lang="en-NZ"/>
        </a:p>
      </dgm:t>
    </dgm:pt>
    <dgm:pt modelId="{15169D95-D973-4A53-9851-210D11C60101}" type="sibTrans" cxnId="{AC79AC0D-3855-48B0-BAE0-7187CA59F0D7}">
      <dgm:prSet/>
      <dgm:spPr/>
      <dgm:t>
        <a:bodyPr/>
        <a:lstStyle/>
        <a:p>
          <a:endParaRPr lang="en-NZ"/>
        </a:p>
      </dgm:t>
    </dgm:pt>
    <dgm:pt modelId="{4BFA9156-DF2A-4099-9EB9-6C3AC5654585}">
      <dgm:prSet phldrT="[Text]"/>
      <dgm:spPr/>
      <dgm:t>
        <a:bodyPr/>
        <a:lstStyle/>
        <a:p>
          <a:r>
            <a:rPr lang="en-NZ" dirty="0" smtClean="0"/>
            <a:t>Midwifery</a:t>
          </a:r>
          <a:endParaRPr lang="en-NZ" dirty="0"/>
        </a:p>
      </dgm:t>
    </dgm:pt>
    <dgm:pt modelId="{0338153A-4554-459A-88D1-2D560FB840EE}" type="parTrans" cxnId="{AC7026D6-4653-4215-ADCD-C6F36467620A}">
      <dgm:prSet/>
      <dgm:spPr/>
      <dgm:t>
        <a:bodyPr/>
        <a:lstStyle/>
        <a:p>
          <a:endParaRPr lang="en-NZ"/>
        </a:p>
      </dgm:t>
    </dgm:pt>
    <dgm:pt modelId="{36F7C1EF-AA43-48F9-831B-CC0BCCA03692}" type="sibTrans" cxnId="{AC7026D6-4653-4215-ADCD-C6F36467620A}">
      <dgm:prSet/>
      <dgm:spPr/>
      <dgm:t>
        <a:bodyPr/>
        <a:lstStyle/>
        <a:p>
          <a:endParaRPr lang="en-NZ"/>
        </a:p>
      </dgm:t>
    </dgm:pt>
    <dgm:pt modelId="{8E1554E6-BE0D-45C0-A28D-59DB10D28068}">
      <dgm:prSet phldrT="[Text]"/>
      <dgm:spPr/>
      <dgm:t>
        <a:bodyPr/>
        <a:lstStyle/>
        <a:p>
          <a:r>
            <a:rPr lang="en-NZ" smtClean="0"/>
            <a:t>GP</a:t>
          </a:r>
          <a:endParaRPr lang="en-NZ" dirty="0"/>
        </a:p>
      </dgm:t>
    </dgm:pt>
    <dgm:pt modelId="{69433154-AE9B-4D87-8F5D-73DE06804C93}" type="parTrans" cxnId="{89F546F5-A6DB-4F5C-873F-CB59324D0001}">
      <dgm:prSet/>
      <dgm:spPr/>
      <dgm:t>
        <a:bodyPr/>
        <a:lstStyle/>
        <a:p>
          <a:endParaRPr lang="en-NZ"/>
        </a:p>
      </dgm:t>
    </dgm:pt>
    <dgm:pt modelId="{682B8E38-31E2-4779-9F23-6055C0336620}" type="sibTrans" cxnId="{89F546F5-A6DB-4F5C-873F-CB59324D0001}">
      <dgm:prSet/>
      <dgm:spPr/>
      <dgm:t>
        <a:bodyPr/>
        <a:lstStyle/>
        <a:p>
          <a:endParaRPr lang="en-NZ"/>
        </a:p>
      </dgm:t>
    </dgm:pt>
    <dgm:pt modelId="{44CD3D9B-818A-4BF3-83BF-9ABD8D66C840}">
      <dgm:prSet phldrT="[Text]"/>
      <dgm:spPr/>
      <dgm:t>
        <a:bodyPr/>
        <a:lstStyle/>
        <a:p>
          <a:endParaRPr lang="en-NZ" dirty="0"/>
        </a:p>
      </dgm:t>
    </dgm:pt>
    <dgm:pt modelId="{9CA68326-AE2F-4769-B739-55DDE233034A}" type="parTrans" cxnId="{54E337E9-5FA7-4CDA-9929-EFBBAD93E602}">
      <dgm:prSet/>
      <dgm:spPr/>
      <dgm:t>
        <a:bodyPr/>
        <a:lstStyle/>
        <a:p>
          <a:endParaRPr lang="en-NZ"/>
        </a:p>
      </dgm:t>
    </dgm:pt>
    <dgm:pt modelId="{166EBEFB-F2DE-4A0D-AABB-6F3102518A07}" type="sibTrans" cxnId="{54E337E9-5FA7-4CDA-9929-EFBBAD93E602}">
      <dgm:prSet/>
      <dgm:spPr/>
      <dgm:t>
        <a:bodyPr/>
        <a:lstStyle/>
        <a:p>
          <a:endParaRPr lang="en-NZ"/>
        </a:p>
      </dgm:t>
    </dgm:pt>
    <dgm:pt modelId="{49C7E0B0-42B6-4945-8634-2F09C18EFB57}">
      <dgm:prSet phldrT="[Text]"/>
      <dgm:spPr/>
      <dgm:t>
        <a:bodyPr/>
        <a:lstStyle/>
        <a:p>
          <a:r>
            <a:rPr lang="en-NZ" dirty="0" smtClean="0"/>
            <a:t>University</a:t>
          </a:r>
          <a:endParaRPr lang="en-NZ" dirty="0"/>
        </a:p>
      </dgm:t>
    </dgm:pt>
    <dgm:pt modelId="{65D05CC9-7B4C-4B65-A890-97A393589576}" type="parTrans" cxnId="{2FA0B9EB-B450-4749-846D-899899AE9F02}">
      <dgm:prSet/>
      <dgm:spPr/>
      <dgm:t>
        <a:bodyPr/>
        <a:lstStyle/>
        <a:p>
          <a:endParaRPr lang="en-NZ"/>
        </a:p>
      </dgm:t>
    </dgm:pt>
    <dgm:pt modelId="{76AB1A1C-BC97-4AC9-ADC9-DDCA2C35AE76}" type="sibTrans" cxnId="{2FA0B9EB-B450-4749-846D-899899AE9F02}">
      <dgm:prSet/>
      <dgm:spPr/>
      <dgm:t>
        <a:bodyPr/>
        <a:lstStyle/>
        <a:p>
          <a:endParaRPr lang="en-NZ"/>
        </a:p>
      </dgm:t>
    </dgm:pt>
    <dgm:pt modelId="{57E202FA-B075-4B36-BDC8-92271A3B5522}" type="pres">
      <dgm:prSet presAssocID="{69E43CBF-3192-45AB-8660-56446066D0F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0441DB8-E64C-4350-A779-1D248FA6EE10}" type="pres">
      <dgm:prSet presAssocID="{37DA2BF4-82A0-4C30-BA42-9612D0201B7F}" presName="centerShape" presStyleLbl="node0" presStyleIdx="0" presStyleCnt="1"/>
      <dgm:spPr/>
      <dgm:t>
        <a:bodyPr/>
        <a:lstStyle/>
        <a:p>
          <a:endParaRPr lang="en-NZ"/>
        </a:p>
      </dgm:t>
    </dgm:pt>
    <dgm:pt modelId="{9406EFF9-FBED-4136-B35D-3485098F651C}" type="pres">
      <dgm:prSet presAssocID="{C2B3CF05-22A1-4534-891B-461D18C10D70}" presName="parTrans" presStyleLbl="sibTrans2D1" presStyleIdx="0" presStyleCnt="6"/>
      <dgm:spPr/>
    </dgm:pt>
    <dgm:pt modelId="{12AFB8DC-58AC-4485-AFC6-99C8F7581E44}" type="pres">
      <dgm:prSet presAssocID="{C2B3CF05-22A1-4534-891B-461D18C10D70}" presName="connectorText" presStyleLbl="sibTrans2D1" presStyleIdx="0" presStyleCnt="6"/>
      <dgm:spPr/>
    </dgm:pt>
    <dgm:pt modelId="{F3FA8F50-BAD2-4A67-ADA3-365679F07451}" type="pres">
      <dgm:prSet presAssocID="{FAEC4524-99F9-4CDB-99F1-27608ADF8AD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1A151B20-2CAD-4D0C-827F-1D791E9480AA}" type="pres">
      <dgm:prSet presAssocID="{69433154-AE9B-4D87-8F5D-73DE06804C93}" presName="parTrans" presStyleLbl="sibTrans2D1" presStyleIdx="1" presStyleCnt="6"/>
      <dgm:spPr/>
    </dgm:pt>
    <dgm:pt modelId="{CBA55D1F-FA5D-48C3-AE5B-B191A5F64AED}" type="pres">
      <dgm:prSet presAssocID="{69433154-AE9B-4D87-8F5D-73DE06804C93}" presName="connectorText" presStyleLbl="sibTrans2D1" presStyleIdx="1" presStyleCnt="6"/>
      <dgm:spPr/>
    </dgm:pt>
    <dgm:pt modelId="{EB9DCC91-0901-4F13-AF4C-C1AC8FF7106E}" type="pres">
      <dgm:prSet presAssocID="{8E1554E6-BE0D-45C0-A28D-59DB10D28068}" presName="node" presStyleLbl="node1" presStyleIdx="1" presStyleCnt="6">
        <dgm:presLayoutVars>
          <dgm:bulletEnabled val="1"/>
        </dgm:presLayoutVars>
      </dgm:prSet>
      <dgm:spPr/>
    </dgm:pt>
    <dgm:pt modelId="{8EB619E4-0331-4F69-8E11-F3294D949FD8}" type="pres">
      <dgm:prSet presAssocID="{78F1F740-0A66-4C25-836B-94C0440DCAEF}" presName="parTrans" presStyleLbl="sibTrans2D1" presStyleIdx="2" presStyleCnt="6"/>
      <dgm:spPr/>
    </dgm:pt>
    <dgm:pt modelId="{219860D7-2387-4795-AE7D-1175232664F7}" type="pres">
      <dgm:prSet presAssocID="{78F1F740-0A66-4C25-836B-94C0440DCAEF}" presName="connectorText" presStyleLbl="sibTrans2D1" presStyleIdx="2" presStyleCnt="6"/>
      <dgm:spPr/>
    </dgm:pt>
    <dgm:pt modelId="{C6E031BE-CC0D-4150-841D-F205FCC1ACC7}" type="pres">
      <dgm:prSet presAssocID="{1F1142E4-23E9-4B38-AA29-33A0CE10EEE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DDA0356-008D-440F-9179-DC706132C36E}" type="pres">
      <dgm:prSet presAssocID="{65D05CC9-7B4C-4B65-A890-97A393589576}" presName="parTrans" presStyleLbl="sibTrans2D1" presStyleIdx="3" presStyleCnt="6"/>
      <dgm:spPr/>
    </dgm:pt>
    <dgm:pt modelId="{3CF84472-B50A-48CB-A926-C5F056F94F92}" type="pres">
      <dgm:prSet presAssocID="{65D05CC9-7B4C-4B65-A890-97A393589576}" presName="connectorText" presStyleLbl="sibTrans2D1" presStyleIdx="3" presStyleCnt="6"/>
      <dgm:spPr/>
    </dgm:pt>
    <dgm:pt modelId="{BAEBA3E4-65C3-49E5-91B3-AB5BE7DD9366}" type="pres">
      <dgm:prSet presAssocID="{49C7E0B0-42B6-4945-8634-2F09C18EFB57}" presName="node" presStyleLbl="node1" presStyleIdx="3" presStyleCnt="6">
        <dgm:presLayoutVars>
          <dgm:bulletEnabled val="1"/>
        </dgm:presLayoutVars>
      </dgm:prSet>
      <dgm:spPr/>
    </dgm:pt>
    <dgm:pt modelId="{ACC134D7-8D0D-44DF-AF6B-3C7CE4C3AA60}" type="pres">
      <dgm:prSet presAssocID="{087D0F4C-2A90-4AA0-AC86-DDD92C9E8915}" presName="parTrans" presStyleLbl="sibTrans2D1" presStyleIdx="4" presStyleCnt="6"/>
      <dgm:spPr/>
    </dgm:pt>
    <dgm:pt modelId="{8EBB5AF7-C3FA-4A0F-9D6F-9A453232A167}" type="pres">
      <dgm:prSet presAssocID="{087D0F4C-2A90-4AA0-AC86-DDD92C9E8915}" presName="connectorText" presStyleLbl="sibTrans2D1" presStyleIdx="4" presStyleCnt="6"/>
      <dgm:spPr/>
    </dgm:pt>
    <dgm:pt modelId="{13A49B71-B7A7-4858-A10D-CDCF0C89AEE9}" type="pres">
      <dgm:prSet presAssocID="{AAD884A4-AE22-41FE-98C7-19DF9A952F6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CFE25CDD-2AAC-4E40-9D8F-CAFEF3585C93}" type="pres">
      <dgm:prSet presAssocID="{0338153A-4554-459A-88D1-2D560FB840EE}" presName="parTrans" presStyleLbl="sibTrans2D1" presStyleIdx="5" presStyleCnt="6"/>
      <dgm:spPr/>
    </dgm:pt>
    <dgm:pt modelId="{2DA22187-572F-4B8B-9BB8-4F34423E2BF7}" type="pres">
      <dgm:prSet presAssocID="{0338153A-4554-459A-88D1-2D560FB840EE}" presName="connectorText" presStyleLbl="sibTrans2D1" presStyleIdx="5" presStyleCnt="6"/>
      <dgm:spPr/>
    </dgm:pt>
    <dgm:pt modelId="{D2DA8755-BB86-4CF7-BE42-34DFFA15CC20}" type="pres">
      <dgm:prSet presAssocID="{4BFA9156-DF2A-4099-9EB9-6C3AC565458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C883F07B-2D1A-41FC-BB19-42DA011D7B5E}" type="presOf" srcId="{C2B3CF05-22A1-4534-891B-461D18C10D70}" destId="{12AFB8DC-58AC-4485-AFC6-99C8F7581E44}" srcOrd="1" destOrd="0" presId="urn:microsoft.com/office/officeart/2005/8/layout/radial5"/>
    <dgm:cxn modelId="{54E337E9-5FA7-4CDA-9929-EFBBAD93E602}" srcId="{69E43CBF-3192-45AB-8660-56446066D0F1}" destId="{44CD3D9B-818A-4BF3-83BF-9ABD8D66C840}" srcOrd="1" destOrd="0" parTransId="{9CA68326-AE2F-4769-B739-55DDE233034A}" sibTransId="{166EBEFB-F2DE-4A0D-AABB-6F3102518A07}"/>
    <dgm:cxn modelId="{89F546F5-A6DB-4F5C-873F-CB59324D0001}" srcId="{37DA2BF4-82A0-4C30-BA42-9612D0201B7F}" destId="{8E1554E6-BE0D-45C0-A28D-59DB10D28068}" srcOrd="1" destOrd="0" parTransId="{69433154-AE9B-4D87-8F5D-73DE06804C93}" sibTransId="{682B8E38-31E2-4779-9F23-6055C0336620}"/>
    <dgm:cxn modelId="{AC79AC0D-3855-48B0-BAE0-7187CA59F0D7}" srcId="{37DA2BF4-82A0-4C30-BA42-9612D0201B7F}" destId="{AAD884A4-AE22-41FE-98C7-19DF9A952F63}" srcOrd="4" destOrd="0" parTransId="{087D0F4C-2A90-4AA0-AC86-DDD92C9E8915}" sibTransId="{15169D95-D973-4A53-9851-210D11C60101}"/>
    <dgm:cxn modelId="{EA3925DB-7155-406F-B8AD-D6DA9B9D3BB6}" type="presOf" srcId="{65D05CC9-7B4C-4B65-A890-97A393589576}" destId="{3CF84472-B50A-48CB-A926-C5F056F94F92}" srcOrd="1" destOrd="0" presId="urn:microsoft.com/office/officeart/2005/8/layout/radial5"/>
    <dgm:cxn modelId="{47D7F823-B146-4001-A1C3-F3CFA70DE76F}" type="presOf" srcId="{0338153A-4554-459A-88D1-2D560FB840EE}" destId="{CFE25CDD-2AAC-4E40-9D8F-CAFEF3585C93}" srcOrd="0" destOrd="0" presId="urn:microsoft.com/office/officeart/2005/8/layout/radial5"/>
    <dgm:cxn modelId="{57476491-E19A-45E6-A4F2-EECA9F965CAD}" type="presOf" srcId="{C2B3CF05-22A1-4534-891B-461D18C10D70}" destId="{9406EFF9-FBED-4136-B35D-3485098F651C}" srcOrd="0" destOrd="0" presId="urn:microsoft.com/office/officeart/2005/8/layout/radial5"/>
    <dgm:cxn modelId="{EDF7D801-F57D-4613-B680-506301B5FAFB}" type="presOf" srcId="{087D0F4C-2A90-4AA0-AC86-DDD92C9E8915}" destId="{8EBB5AF7-C3FA-4A0F-9D6F-9A453232A167}" srcOrd="1" destOrd="0" presId="urn:microsoft.com/office/officeart/2005/8/layout/radial5"/>
    <dgm:cxn modelId="{47867974-F439-4977-84A4-A6041D03F292}" srcId="{37DA2BF4-82A0-4C30-BA42-9612D0201B7F}" destId="{FAEC4524-99F9-4CDB-99F1-27608ADF8AD8}" srcOrd="0" destOrd="0" parTransId="{C2B3CF05-22A1-4534-891B-461D18C10D70}" sibTransId="{8EF861BA-7226-4B83-8E06-2D6BFCA4DD10}"/>
    <dgm:cxn modelId="{087D4133-A11F-42F0-82B3-2F36C6B5A24D}" srcId="{37DA2BF4-82A0-4C30-BA42-9612D0201B7F}" destId="{1F1142E4-23E9-4B38-AA29-33A0CE10EEE1}" srcOrd="2" destOrd="0" parTransId="{78F1F740-0A66-4C25-836B-94C0440DCAEF}" sibTransId="{7CA6302E-6305-4B9B-B0AE-28936F04155E}"/>
    <dgm:cxn modelId="{20F134E2-3CDD-4E01-A3F2-3B9D6845E5EA}" type="presOf" srcId="{37DA2BF4-82A0-4C30-BA42-9612D0201B7F}" destId="{20441DB8-E64C-4350-A779-1D248FA6EE10}" srcOrd="0" destOrd="0" presId="urn:microsoft.com/office/officeart/2005/8/layout/radial5"/>
    <dgm:cxn modelId="{315002F6-7D9E-4299-B2F9-3CBFF325191A}" type="presOf" srcId="{1F1142E4-23E9-4B38-AA29-33A0CE10EEE1}" destId="{C6E031BE-CC0D-4150-841D-F205FCC1ACC7}" srcOrd="0" destOrd="0" presId="urn:microsoft.com/office/officeart/2005/8/layout/radial5"/>
    <dgm:cxn modelId="{BF46EC04-1C93-4C6A-9B84-A93B0EA3CBD1}" type="presOf" srcId="{FAEC4524-99F9-4CDB-99F1-27608ADF8AD8}" destId="{F3FA8F50-BAD2-4A67-ADA3-365679F07451}" srcOrd="0" destOrd="0" presId="urn:microsoft.com/office/officeart/2005/8/layout/radial5"/>
    <dgm:cxn modelId="{2FA0B9EB-B450-4749-846D-899899AE9F02}" srcId="{37DA2BF4-82A0-4C30-BA42-9612D0201B7F}" destId="{49C7E0B0-42B6-4945-8634-2F09C18EFB57}" srcOrd="3" destOrd="0" parTransId="{65D05CC9-7B4C-4B65-A890-97A393589576}" sibTransId="{76AB1A1C-BC97-4AC9-ADC9-DDCA2C35AE76}"/>
    <dgm:cxn modelId="{70AA0518-4325-41D2-9DEA-176AE2F82B67}" type="presOf" srcId="{69433154-AE9B-4D87-8F5D-73DE06804C93}" destId="{CBA55D1F-FA5D-48C3-AE5B-B191A5F64AED}" srcOrd="1" destOrd="0" presId="urn:microsoft.com/office/officeart/2005/8/layout/radial5"/>
    <dgm:cxn modelId="{0560925B-37E8-4A15-9E27-89F52838A37C}" type="presOf" srcId="{0338153A-4554-459A-88D1-2D560FB840EE}" destId="{2DA22187-572F-4B8B-9BB8-4F34423E2BF7}" srcOrd="1" destOrd="0" presId="urn:microsoft.com/office/officeart/2005/8/layout/radial5"/>
    <dgm:cxn modelId="{15CA5BAF-D109-467F-9441-B9FFE589E111}" type="presOf" srcId="{78F1F740-0A66-4C25-836B-94C0440DCAEF}" destId="{8EB619E4-0331-4F69-8E11-F3294D949FD8}" srcOrd="0" destOrd="0" presId="urn:microsoft.com/office/officeart/2005/8/layout/radial5"/>
    <dgm:cxn modelId="{5BC61495-3C58-4768-BEFD-88B227621285}" type="presOf" srcId="{AAD884A4-AE22-41FE-98C7-19DF9A952F63}" destId="{13A49B71-B7A7-4858-A10D-CDCF0C89AEE9}" srcOrd="0" destOrd="0" presId="urn:microsoft.com/office/officeart/2005/8/layout/radial5"/>
    <dgm:cxn modelId="{151442D8-001B-4DA0-9BCF-E8904F0530A8}" type="presOf" srcId="{69433154-AE9B-4D87-8F5D-73DE06804C93}" destId="{1A151B20-2CAD-4D0C-827F-1D791E9480AA}" srcOrd="0" destOrd="0" presId="urn:microsoft.com/office/officeart/2005/8/layout/radial5"/>
    <dgm:cxn modelId="{18312A74-BF24-4167-B1B4-43E2903AD2AD}" type="presOf" srcId="{4BFA9156-DF2A-4099-9EB9-6C3AC5654585}" destId="{D2DA8755-BB86-4CF7-BE42-34DFFA15CC20}" srcOrd="0" destOrd="0" presId="urn:microsoft.com/office/officeart/2005/8/layout/radial5"/>
    <dgm:cxn modelId="{8051B0B3-B444-45CD-94EC-0D06563A5882}" type="presOf" srcId="{78F1F740-0A66-4C25-836B-94C0440DCAEF}" destId="{219860D7-2387-4795-AE7D-1175232664F7}" srcOrd="1" destOrd="0" presId="urn:microsoft.com/office/officeart/2005/8/layout/radial5"/>
    <dgm:cxn modelId="{A9C93055-5B4B-40EB-99F7-A4207EE2A524}" type="presOf" srcId="{65D05CC9-7B4C-4B65-A890-97A393589576}" destId="{3DDA0356-008D-440F-9179-DC706132C36E}" srcOrd="0" destOrd="0" presId="urn:microsoft.com/office/officeart/2005/8/layout/radial5"/>
    <dgm:cxn modelId="{D5641EF1-FB4A-4862-B6AD-32DD9219825E}" type="presOf" srcId="{087D0F4C-2A90-4AA0-AC86-DDD92C9E8915}" destId="{ACC134D7-8D0D-44DF-AF6B-3C7CE4C3AA60}" srcOrd="0" destOrd="0" presId="urn:microsoft.com/office/officeart/2005/8/layout/radial5"/>
    <dgm:cxn modelId="{AC7026D6-4653-4215-ADCD-C6F36467620A}" srcId="{37DA2BF4-82A0-4C30-BA42-9612D0201B7F}" destId="{4BFA9156-DF2A-4099-9EB9-6C3AC5654585}" srcOrd="5" destOrd="0" parTransId="{0338153A-4554-459A-88D1-2D560FB840EE}" sibTransId="{36F7C1EF-AA43-48F9-831B-CC0BCCA03692}"/>
    <dgm:cxn modelId="{80C9329A-19C2-42DC-A3E2-51BCEF9B6DDF}" type="presOf" srcId="{69E43CBF-3192-45AB-8660-56446066D0F1}" destId="{57E202FA-B075-4B36-BDC8-92271A3B5522}" srcOrd="0" destOrd="0" presId="urn:microsoft.com/office/officeart/2005/8/layout/radial5"/>
    <dgm:cxn modelId="{D6AC68FF-B8C1-451D-9DD2-B74300748EBA}" srcId="{69E43CBF-3192-45AB-8660-56446066D0F1}" destId="{37DA2BF4-82A0-4C30-BA42-9612D0201B7F}" srcOrd="0" destOrd="0" parTransId="{28B27CEB-577A-4BA9-9229-566336D95E76}" sibTransId="{E02D076B-8131-478A-B9DA-300AD69A6802}"/>
    <dgm:cxn modelId="{61BF9257-BD67-4114-9AFC-00BBC55FA2A9}" type="presOf" srcId="{49C7E0B0-42B6-4945-8634-2F09C18EFB57}" destId="{BAEBA3E4-65C3-49E5-91B3-AB5BE7DD9366}" srcOrd="0" destOrd="0" presId="urn:microsoft.com/office/officeart/2005/8/layout/radial5"/>
    <dgm:cxn modelId="{436E50D4-4026-4BD0-A744-08F4874850E0}" type="presOf" srcId="{8E1554E6-BE0D-45C0-A28D-59DB10D28068}" destId="{EB9DCC91-0901-4F13-AF4C-C1AC8FF7106E}" srcOrd="0" destOrd="0" presId="urn:microsoft.com/office/officeart/2005/8/layout/radial5"/>
    <dgm:cxn modelId="{CBBD2597-36C8-4688-8790-45CDFBBC5DAF}" type="presParOf" srcId="{57E202FA-B075-4B36-BDC8-92271A3B5522}" destId="{20441DB8-E64C-4350-A779-1D248FA6EE10}" srcOrd="0" destOrd="0" presId="urn:microsoft.com/office/officeart/2005/8/layout/radial5"/>
    <dgm:cxn modelId="{9D527602-5315-4604-A658-BC5BC2775592}" type="presParOf" srcId="{57E202FA-B075-4B36-BDC8-92271A3B5522}" destId="{9406EFF9-FBED-4136-B35D-3485098F651C}" srcOrd="1" destOrd="0" presId="urn:microsoft.com/office/officeart/2005/8/layout/radial5"/>
    <dgm:cxn modelId="{0B660EF6-E13B-4759-BA99-EC1769604F68}" type="presParOf" srcId="{9406EFF9-FBED-4136-B35D-3485098F651C}" destId="{12AFB8DC-58AC-4485-AFC6-99C8F7581E44}" srcOrd="0" destOrd="0" presId="urn:microsoft.com/office/officeart/2005/8/layout/radial5"/>
    <dgm:cxn modelId="{A6609D7D-ABD0-48B7-88F7-7356DC3EF5E1}" type="presParOf" srcId="{57E202FA-B075-4B36-BDC8-92271A3B5522}" destId="{F3FA8F50-BAD2-4A67-ADA3-365679F07451}" srcOrd="2" destOrd="0" presId="urn:microsoft.com/office/officeart/2005/8/layout/radial5"/>
    <dgm:cxn modelId="{9824EC9E-A43F-488D-849E-86D7F7B4BDBF}" type="presParOf" srcId="{57E202FA-B075-4B36-BDC8-92271A3B5522}" destId="{1A151B20-2CAD-4D0C-827F-1D791E9480AA}" srcOrd="3" destOrd="0" presId="urn:microsoft.com/office/officeart/2005/8/layout/radial5"/>
    <dgm:cxn modelId="{C8626CB3-1055-4D33-A737-1B8FD8F69A86}" type="presParOf" srcId="{1A151B20-2CAD-4D0C-827F-1D791E9480AA}" destId="{CBA55D1F-FA5D-48C3-AE5B-B191A5F64AED}" srcOrd="0" destOrd="0" presId="urn:microsoft.com/office/officeart/2005/8/layout/radial5"/>
    <dgm:cxn modelId="{39DA0A35-B37E-4A94-988A-D1D7DDA38147}" type="presParOf" srcId="{57E202FA-B075-4B36-BDC8-92271A3B5522}" destId="{EB9DCC91-0901-4F13-AF4C-C1AC8FF7106E}" srcOrd="4" destOrd="0" presId="urn:microsoft.com/office/officeart/2005/8/layout/radial5"/>
    <dgm:cxn modelId="{3729125D-0C2C-4BA5-BB2F-AFD7232CF21F}" type="presParOf" srcId="{57E202FA-B075-4B36-BDC8-92271A3B5522}" destId="{8EB619E4-0331-4F69-8E11-F3294D949FD8}" srcOrd="5" destOrd="0" presId="urn:microsoft.com/office/officeart/2005/8/layout/radial5"/>
    <dgm:cxn modelId="{E9D8185A-6ECF-4F3A-94A8-E4418A9CF34B}" type="presParOf" srcId="{8EB619E4-0331-4F69-8E11-F3294D949FD8}" destId="{219860D7-2387-4795-AE7D-1175232664F7}" srcOrd="0" destOrd="0" presId="urn:microsoft.com/office/officeart/2005/8/layout/radial5"/>
    <dgm:cxn modelId="{FB87DA2A-2E95-49C5-9028-DCF3948FF494}" type="presParOf" srcId="{57E202FA-B075-4B36-BDC8-92271A3B5522}" destId="{C6E031BE-CC0D-4150-841D-F205FCC1ACC7}" srcOrd="6" destOrd="0" presId="urn:microsoft.com/office/officeart/2005/8/layout/radial5"/>
    <dgm:cxn modelId="{DA668E60-EE77-42C1-BC4B-272D138A8DC4}" type="presParOf" srcId="{57E202FA-B075-4B36-BDC8-92271A3B5522}" destId="{3DDA0356-008D-440F-9179-DC706132C36E}" srcOrd="7" destOrd="0" presId="urn:microsoft.com/office/officeart/2005/8/layout/radial5"/>
    <dgm:cxn modelId="{3246167E-E89B-473B-A5B5-B254438B66CC}" type="presParOf" srcId="{3DDA0356-008D-440F-9179-DC706132C36E}" destId="{3CF84472-B50A-48CB-A926-C5F056F94F92}" srcOrd="0" destOrd="0" presId="urn:microsoft.com/office/officeart/2005/8/layout/radial5"/>
    <dgm:cxn modelId="{E975755C-7EE7-4BF5-9EF6-365D7DE33F13}" type="presParOf" srcId="{57E202FA-B075-4B36-BDC8-92271A3B5522}" destId="{BAEBA3E4-65C3-49E5-91B3-AB5BE7DD9366}" srcOrd="8" destOrd="0" presId="urn:microsoft.com/office/officeart/2005/8/layout/radial5"/>
    <dgm:cxn modelId="{71A6ACE0-39D5-4F53-9B0B-8870D2B134F6}" type="presParOf" srcId="{57E202FA-B075-4B36-BDC8-92271A3B5522}" destId="{ACC134D7-8D0D-44DF-AF6B-3C7CE4C3AA60}" srcOrd="9" destOrd="0" presId="urn:microsoft.com/office/officeart/2005/8/layout/radial5"/>
    <dgm:cxn modelId="{45E721C5-28EA-4076-90A1-C33DE6CF99CF}" type="presParOf" srcId="{ACC134D7-8D0D-44DF-AF6B-3C7CE4C3AA60}" destId="{8EBB5AF7-C3FA-4A0F-9D6F-9A453232A167}" srcOrd="0" destOrd="0" presId="urn:microsoft.com/office/officeart/2005/8/layout/radial5"/>
    <dgm:cxn modelId="{4193F754-37CD-4FD7-8AF4-E90BFA9D9585}" type="presParOf" srcId="{57E202FA-B075-4B36-BDC8-92271A3B5522}" destId="{13A49B71-B7A7-4858-A10D-CDCF0C89AEE9}" srcOrd="10" destOrd="0" presId="urn:microsoft.com/office/officeart/2005/8/layout/radial5"/>
    <dgm:cxn modelId="{7C2A3EB5-B60B-4B0E-86BE-12B4ADC8295B}" type="presParOf" srcId="{57E202FA-B075-4B36-BDC8-92271A3B5522}" destId="{CFE25CDD-2AAC-4E40-9D8F-CAFEF3585C93}" srcOrd="11" destOrd="0" presId="urn:microsoft.com/office/officeart/2005/8/layout/radial5"/>
    <dgm:cxn modelId="{B0F61C93-5D17-4AFB-9448-A1FA8831371D}" type="presParOf" srcId="{CFE25CDD-2AAC-4E40-9D8F-CAFEF3585C93}" destId="{2DA22187-572F-4B8B-9BB8-4F34423E2BF7}" srcOrd="0" destOrd="0" presId="urn:microsoft.com/office/officeart/2005/8/layout/radial5"/>
    <dgm:cxn modelId="{E0715A67-6C70-49C1-B0E0-0A4B92B3CF36}" type="presParOf" srcId="{57E202FA-B075-4B36-BDC8-92271A3B5522}" destId="{D2DA8755-BB86-4CF7-BE42-34DFFA15CC20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19A7D-10CE-41F6-AA11-68ECEB9BB940}">
      <dsp:nvSpPr>
        <dsp:cNvPr id="0" name=""/>
        <dsp:cNvSpPr/>
      </dsp:nvSpPr>
      <dsp:spPr>
        <a:xfrm>
          <a:off x="1058064" y="1290"/>
          <a:ext cx="3956101" cy="868732"/>
        </a:xfrm>
        <a:prstGeom prst="roundRect">
          <a:avLst>
            <a:gd name="adj" fmla="val 10000"/>
          </a:avLst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83508" y="26734"/>
        <a:ext cx="3905213" cy="817844"/>
      </dsp:txXfrm>
    </dsp:sp>
    <dsp:sp modelId="{DB6DDAA2-23CB-4DC6-A16C-F83B30922405}">
      <dsp:nvSpPr>
        <dsp:cNvPr id="0" name=""/>
        <dsp:cNvSpPr/>
      </dsp:nvSpPr>
      <dsp:spPr>
        <a:xfrm>
          <a:off x="1453674" y="870022"/>
          <a:ext cx="727062" cy="6582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8229"/>
              </a:lnTo>
              <a:lnTo>
                <a:pt x="727062" y="65822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9B87AF-F164-4785-89AA-F08A7913B328}">
      <dsp:nvSpPr>
        <dsp:cNvPr id="0" name=""/>
        <dsp:cNvSpPr/>
      </dsp:nvSpPr>
      <dsp:spPr>
        <a:xfrm>
          <a:off x="2180737" y="1093886"/>
          <a:ext cx="1924582" cy="868732"/>
        </a:xfrm>
        <a:prstGeom prst="roundRect">
          <a:avLst>
            <a:gd name="adj" fmla="val 10000"/>
          </a:avLst>
        </a:prstGeom>
        <a:solidFill>
          <a:srgbClr val="FFFFFF">
            <a:alpha val="60000"/>
          </a:srgb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20 5</a:t>
          </a:r>
          <a:r>
            <a:rPr lang="en-US" sz="2200" kern="1200" baseline="30000" dirty="0" smtClean="0"/>
            <a:t>th</a:t>
          </a:r>
          <a:r>
            <a:rPr lang="en-US" sz="2200" kern="1200" dirty="0" smtClean="0"/>
            <a:t> Yr Students</a:t>
          </a:r>
          <a:endParaRPr lang="en-US" sz="2200" kern="1200" dirty="0"/>
        </a:p>
      </dsp:txBody>
      <dsp:txXfrm>
        <a:off x="2206181" y="1119330"/>
        <a:ext cx="1873694" cy="817844"/>
      </dsp:txXfrm>
    </dsp:sp>
    <dsp:sp modelId="{79F924B2-58DF-4B27-9194-1A7EE0F46CA5}">
      <dsp:nvSpPr>
        <dsp:cNvPr id="0" name=""/>
        <dsp:cNvSpPr/>
      </dsp:nvSpPr>
      <dsp:spPr>
        <a:xfrm>
          <a:off x="1453674" y="870022"/>
          <a:ext cx="727062" cy="1737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37837"/>
              </a:lnTo>
              <a:lnTo>
                <a:pt x="727062" y="17378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578DE9-1DF0-43E2-8E7F-CAEAC06EB234}">
      <dsp:nvSpPr>
        <dsp:cNvPr id="0" name=""/>
        <dsp:cNvSpPr/>
      </dsp:nvSpPr>
      <dsp:spPr>
        <a:xfrm>
          <a:off x="2180737" y="2173494"/>
          <a:ext cx="1924582" cy="868732"/>
        </a:xfrm>
        <a:prstGeom prst="roundRect">
          <a:avLst>
            <a:gd name="adj" fmla="val 10000"/>
          </a:avLst>
        </a:prstGeom>
        <a:solidFill>
          <a:srgbClr val="FFFFFF">
            <a:alpha val="60000"/>
          </a:srgb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Regional-Rural</a:t>
          </a:r>
          <a:endParaRPr lang="en-US" sz="2200" kern="1200" dirty="0"/>
        </a:p>
      </dsp:txBody>
      <dsp:txXfrm>
        <a:off x="2206181" y="2198938"/>
        <a:ext cx="1873694" cy="817844"/>
      </dsp:txXfrm>
    </dsp:sp>
    <dsp:sp modelId="{FEE61F75-2B8E-447E-B872-C236E50092D2}">
      <dsp:nvSpPr>
        <dsp:cNvPr id="0" name=""/>
        <dsp:cNvSpPr/>
      </dsp:nvSpPr>
      <dsp:spPr>
        <a:xfrm>
          <a:off x="1453674" y="870022"/>
          <a:ext cx="727062" cy="2823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3752"/>
              </a:lnTo>
              <a:lnTo>
                <a:pt x="727062" y="282375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0AFCE7-63DF-4BB3-B2B7-DA2D7D126589}">
      <dsp:nvSpPr>
        <dsp:cNvPr id="0" name=""/>
        <dsp:cNvSpPr/>
      </dsp:nvSpPr>
      <dsp:spPr>
        <a:xfrm>
          <a:off x="2180737" y="3259409"/>
          <a:ext cx="1924582" cy="868732"/>
        </a:xfrm>
        <a:prstGeom prst="roundRect">
          <a:avLst>
            <a:gd name="adj" fmla="val 10000"/>
          </a:avLst>
        </a:prstGeom>
        <a:solidFill>
          <a:srgbClr val="FFFFFF">
            <a:alpha val="60000"/>
          </a:srgb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Integrated Learning Model</a:t>
          </a:r>
          <a:endParaRPr lang="en-US" sz="2200" kern="1200" dirty="0"/>
        </a:p>
      </dsp:txBody>
      <dsp:txXfrm>
        <a:off x="2206181" y="3284853"/>
        <a:ext cx="1873694" cy="817844"/>
      </dsp:txXfrm>
    </dsp:sp>
    <dsp:sp modelId="{CA186D39-C518-4D78-8F5E-D2D5CF0CCCB8}">
      <dsp:nvSpPr>
        <dsp:cNvPr id="0" name=""/>
        <dsp:cNvSpPr/>
      </dsp:nvSpPr>
      <dsp:spPr>
        <a:xfrm>
          <a:off x="1453674" y="870022"/>
          <a:ext cx="751790" cy="38549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4903"/>
              </a:lnTo>
              <a:lnTo>
                <a:pt x="751790" y="385490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FB1E64-2DE9-47E0-B3A7-6D7C7A5B7032}">
      <dsp:nvSpPr>
        <dsp:cNvPr id="0" name=""/>
        <dsp:cNvSpPr/>
      </dsp:nvSpPr>
      <dsp:spPr>
        <a:xfrm>
          <a:off x="2205464" y="4290559"/>
          <a:ext cx="1922386" cy="868732"/>
        </a:xfrm>
        <a:prstGeom prst="roundRect">
          <a:avLst>
            <a:gd name="adj" fmla="val 10000"/>
          </a:avLst>
        </a:prstGeom>
        <a:solidFill>
          <a:srgbClr val="FFFFFF">
            <a:alpha val="60000"/>
          </a:srgb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Generalist Led Learning</a:t>
          </a:r>
          <a:endParaRPr lang="en-US" sz="2200" kern="1200" dirty="0"/>
        </a:p>
      </dsp:txBody>
      <dsp:txXfrm>
        <a:off x="2230908" y="4316003"/>
        <a:ext cx="1871498" cy="817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441DB8-E64C-4350-A779-1D248FA6EE10}">
      <dsp:nvSpPr>
        <dsp:cNvPr id="0" name=""/>
        <dsp:cNvSpPr/>
      </dsp:nvSpPr>
      <dsp:spPr>
        <a:xfrm>
          <a:off x="3520082" y="1668264"/>
          <a:ext cx="1189434" cy="11894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500" kern="1200" dirty="0" smtClean="0"/>
            <a:t>Integrated Care</a:t>
          </a:r>
          <a:endParaRPr lang="en-NZ" sz="1500" kern="1200" dirty="0"/>
        </a:p>
      </dsp:txBody>
      <dsp:txXfrm>
        <a:off x="3694271" y="1842453"/>
        <a:ext cx="841056" cy="841056"/>
      </dsp:txXfrm>
    </dsp:sp>
    <dsp:sp modelId="{9406EFF9-FBED-4136-B35D-3485098F651C}">
      <dsp:nvSpPr>
        <dsp:cNvPr id="0" name=""/>
        <dsp:cNvSpPr/>
      </dsp:nvSpPr>
      <dsp:spPr>
        <a:xfrm rot="16200000">
          <a:off x="3988740" y="1235348"/>
          <a:ext cx="252118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>
        <a:off x="4026558" y="1354047"/>
        <a:ext cx="176483" cy="242645"/>
      </dsp:txXfrm>
    </dsp:sp>
    <dsp:sp modelId="{F3FA8F50-BAD2-4A67-ADA3-365679F07451}">
      <dsp:nvSpPr>
        <dsp:cNvPr id="0" name=""/>
        <dsp:cNvSpPr/>
      </dsp:nvSpPr>
      <dsp:spPr>
        <a:xfrm>
          <a:off x="3520082" y="3134"/>
          <a:ext cx="1189434" cy="11894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Community</a:t>
          </a:r>
          <a:endParaRPr lang="en-NZ" sz="1300" kern="1200" dirty="0"/>
        </a:p>
      </dsp:txBody>
      <dsp:txXfrm>
        <a:off x="3694271" y="177323"/>
        <a:ext cx="841056" cy="841056"/>
      </dsp:txXfrm>
    </dsp:sp>
    <dsp:sp modelId="{1A151B20-2CAD-4D0C-827F-1D791E9480AA}">
      <dsp:nvSpPr>
        <dsp:cNvPr id="0" name=""/>
        <dsp:cNvSpPr/>
      </dsp:nvSpPr>
      <dsp:spPr>
        <a:xfrm rot="19800000">
          <a:off x="4703583" y="1648062"/>
          <a:ext cx="252118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>
        <a:off x="4708650" y="1747852"/>
        <a:ext cx="176483" cy="242645"/>
      </dsp:txXfrm>
    </dsp:sp>
    <dsp:sp modelId="{EB9DCC91-0901-4F13-AF4C-C1AC8FF7106E}">
      <dsp:nvSpPr>
        <dsp:cNvPr id="0" name=""/>
        <dsp:cNvSpPr/>
      </dsp:nvSpPr>
      <dsp:spPr>
        <a:xfrm>
          <a:off x="4962127" y="835699"/>
          <a:ext cx="1189434" cy="11894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smtClean="0"/>
            <a:t>GP</a:t>
          </a:r>
          <a:endParaRPr lang="en-NZ" sz="1300" kern="1200" dirty="0"/>
        </a:p>
      </dsp:txBody>
      <dsp:txXfrm>
        <a:off x="5136316" y="1009888"/>
        <a:ext cx="841056" cy="841056"/>
      </dsp:txXfrm>
    </dsp:sp>
    <dsp:sp modelId="{8EB619E4-0331-4F69-8E11-F3294D949FD8}">
      <dsp:nvSpPr>
        <dsp:cNvPr id="0" name=""/>
        <dsp:cNvSpPr/>
      </dsp:nvSpPr>
      <dsp:spPr>
        <a:xfrm rot="1800000">
          <a:off x="4703583" y="2473492"/>
          <a:ext cx="252118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>
        <a:off x="4708650" y="2535464"/>
        <a:ext cx="176483" cy="242645"/>
      </dsp:txXfrm>
    </dsp:sp>
    <dsp:sp modelId="{C6E031BE-CC0D-4150-841D-F205FCC1ACC7}">
      <dsp:nvSpPr>
        <dsp:cNvPr id="0" name=""/>
        <dsp:cNvSpPr/>
      </dsp:nvSpPr>
      <dsp:spPr>
        <a:xfrm>
          <a:off x="4962127" y="2500829"/>
          <a:ext cx="1189434" cy="11894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Hospital</a:t>
          </a:r>
          <a:endParaRPr lang="en-NZ" sz="1300" kern="1200" dirty="0"/>
        </a:p>
      </dsp:txBody>
      <dsp:txXfrm>
        <a:off x="5136316" y="2675018"/>
        <a:ext cx="841056" cy="841056"/>
      </dsp:txXfrm>
    </dsp:sp>
    <dsp:sp modelId="{3DDA0356-008D-440F-9179-DC706132C36E}">
      <dsp:nvSpPr>
        <dsp:cNvPr id="0" name=""/>
        <dsp:cNvSpPr/>
      </dsp:nvSpPr>
      <dsp:spPr>
        <a:xfrm rot="5400000">
          <a:off x="3988740" y="2886207"/>
          <a:ext cx="252118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>
        <a:off x="4026558" y="2929271"/>
        <a:ext cx="176483" cy="242645"/>
      </dsp:txXfrm>
    </dsp:sp>
    <dsp:sp modelId="{BAEBA3E4-65C3-49E5-91B3-AB5BE7DD9366}">
      <dsp:nvSpPr>
        <dsp:cNvPr id="0" name=""/>
        <dsp:cNvSpPr/>
      </dsp:nvSpPr>
      <dsp:spPr>
        <a:xfrm>
          <a:off x="3520082" y="3333394"/>
          <a:ext cx="1189434" cy="11894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University</a:t>
          </a:r>
          <a:endParaRPr lang="en-NZ" sz="1300" kern="1200" dirty="0"/>
        </a:p>
      </dsp:txBody>
      <dsp:txXfrm>
        <a:off x="3694271" y="3507583"/>
        <a:ext cx="841056" cy="841056"/>
      </dsp:txXfrm>
    </dsp:sp>
    <dsp:sp modelId="{ACC134D7-8D0D-44DF-AF6B-3C7CE4C3AA60}">
      <dsp:nvSpPr>
        <dsp:cNvPr id="0" name=""/>
        <dsp:cNvSpPr/>
      </dsp:nvSpPr>
      <dsp:spPr>
        <a:xfrm rot="9000000">
          <a:off x="3273897" y="2473492"/>
          <a:ext cx="252118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 rot="10800000">
        <a:off x="3344465" y="2535464"/>
        <a:ext cx="176483" cy="242645"/>
      </dsp:txXfrm>
    </dsp:sp>
    <dsp:sp modelId="{13A49B71-B7A7-4858-A10D-CDCF0C89AEE9}">
      <dsp:nvSpPr>
        <dsp:cNvPr id="0" name=""/>
        <dsp:cNvSpPr/>
      </dsp:nvSpPr>
      <dsp:spPr>
        <a:xfrm>
          <a:off x="2078037" y="2500829"/>
          <a:ext cx="1189434" cy="11894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Visiting Specialist</a:t>
          </a:r>
          <a:endParaRPr lang="en-NZ" sz="1300" kern="1200" dirty="0"/>
        </a:p>
      </dsp:txBody>
      <dsp:txXfrm>
        <a:off x="2252226" y="2675018"/>
        <a:ext cx="841056" cy="841056"/>
      </dsp:txXfrm>
    </dsp:sp>
    <dsp:sp modelId="{CFE25CDD-2AAC-4E40-9D8F-CAFEF3585C93}">
      <dsp:nvSpPr>
        <dsp:cNvPr id="0" name=""/>
        <dsp:cNvSpPr/>
      </dsp:nvSpPr>
      <dsp:spPr>
        <a:xfrm rot="12600000">
          <a:off x="3273897" y="1648062"/>
          <a:ext cx="252118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NZ" sz="1200" kern="1200"/>
        </a:p>
      </dsp:txBody>
      <dsp:txXfrm rot="10800000">
        <a:off x="3344465" y="1747852"/>
        <a:ext cx="176483" cy="242645"/>
      </dsp:txXfrm>
    </dsp:sp>
    <dsp:sp modelId="{D2DA8755-BB86-4CF7-BE42-34DFFA15CC20}">
      <dsp:nvSpPr>
        <dsp:cNvPr id="0" name=""/>
        <dsp:cNvSpPr/>
      </dsp:nvSpPr>
      <dsp:spPr>
        <a:xfrm>
          <a:off x="2078037" y="835699"/>
          <a:ext cx="1189434" cy="118943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300" kern="1200" dirty="0" smtClean="0"/>
            <a:t>Midwifery</a:t>
          </a:r>
          <a:endParaRPr lang="en-NZ" sz="1300" kern="1200" dirty="0"/>
        </a:p>
      </dsp:txBody>
      <dsp:txXfrm>
        <a:off x="2252226" y="1009888"/>
        <a:ext cx="841056" cy="841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A8678-0FE8-46A4-AA55-2FE8A2243106}" type="datetimeFigureOut">
              <a:rPr lang="en-US" smtClean="0"/>
              <a:pPr/>
              <a:t>3/17/2011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BCC5-7B87-42A5-A3EF-0DEFE8CDCC33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47037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8E832-C1A0-45D6-8133-F027004A3C81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9FF2-4AA3-4691-8F7E-C5A282EBC2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3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EFCB5-775C-4E1F-89BE-BBAF41E4A6B2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9FF2-4AA3-4691-8F7E-C5A282EBC2E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9FF2-4AA3-4691-8F7E-C5A282EBC2E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B2532-2616-4BCF-A658-EDA7BF0E452D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F7FFC-23B6-4AB3-8402-C0A93DAA9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85852" y="2928934"/>
            <a:ext cx="6477000" cy="1714511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A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Pūkawakawa</a:t>
            </a:r>
            <a:endParaRPr lang="en-AU" sz="8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42976" y="4500570"/>
            <a:ext cx="6477000" cy="1143007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AU" sz="3600" b="0" i="1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Student Perspective</a:t>
            </a:r>
            <a:endParaRPr kumimoji="0" lang="en-AU" sz="3600" b="0" i="1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1451" y="6072206"/>
            <a:ext cx="3172548" cy="78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21538" y="6215082"/>
            <a:ext cx="25795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75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rgbClr val="DDDDDD"/>
                </a:solidFill>
                <a:effectLst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Pūkawakawa</a:t>
            </a:r>
            <a:endParaRPr lang="en-US" sz="2800" b="1" cap="none" spc="0" dirty="0">
              <a:ln w="3175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rgbClr val="DDDDDD"/>
              </a:solidFill>
              <a:effectLst>
                <a:outerShdw blurRad="50800" algn="tl" rotWithShape="0">
                  <a:srgbClr val="000000"/>
                </a:outerShdw>
                <a:reflection blurRad="6350" stA="55000" endA="300" endPos="45500" dir="5400000" sy="-100000" algn="bl" rotWithShape="0"/>
              </a:effectLst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113613230"/>
              </p:ext>
            </p:extLst>
          </p:nvPr>
        </p:nvGraphicFramePr>
        <p:xfrm>
          <a:off x="1214414" y="857232"/>
          <a:ext cx="607223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ight Brace 8"/>
          <p:cNvSpPr/>
          <p:nvPr/>
        </p:nvSpPr>
        <p:spPr>
          <a:xfrm>
            <a:off x="5572132" y="2000240"/>
            <a:ext cx="428628" cy="4000528"/>
          </a:xfrm>
          <a:prstGeom prst="rightBrace">
            <a:avLst/>
          </a:prstGeom>
          <a:ln w="38100">
            <a:solidFill>
              <a:schemeClr val="tx1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215074" y="3571876"/>
            <a:ext cx="2286016" cy="785818"/>
          </a:xfrm>
          <a:prstGeom prst="roundRect">
            <a:avLst/>
          </a:prstGeom>
          <a:solidFill>
            <a:srgbClr val="000000">
              <a:alpha val="50196"/>
            </a:srgb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7950" y="364331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Common Learning Outcomes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928794" y="1714488"/>
            <a:ext cx="4714908" cy="1588"/>
          </a:xfrm>
          <a:prstGeom prst="line">
            <a:avLst/>
          </a:prstGeom>
          <a:ln w="571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785918" y="714357"/>
            <a:ext cx="5000660" cy="1143007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j-ea"/>
                <a:cs typeface="+mj-cs"/>
              </a:rPr>
              <a:t>A Different Pathway</a:t>
            </a:r>
            <a:endParaRPr kumimoji="0" lang="en-AU" sz="4800" b="0" i="1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northland ma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24"/>
            <a:ext cx="4846643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21538" y="6215082"/>
            <a:ext cx="25795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75" cmpd="sng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rgbClr val="DDDDDD"/>
                </a:solidFill>
                <a:effectLst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  <a:latin typeface="Tahoma" pitchFamily="34" charset="0"/>
                <a:cs typeface="Tahoma" pitchFamily="34" charset="0"/>
              </a:rPr>
              <a:t>Pūkawakawa</a:t>
            </a:r>
            <a:endParaRPr lang="en-US" sz="2800" b="1" cap="none" spc="0" dirty="0">
              <a:ln w="3175" cmpd="sng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rgbClr val="DDDDDD"/>
              </a:solidFill>
              <a:effectLst>
                <a:outerShdw blurRad="50800" algn="tl" rotWithShape="0">
                  <a:srgbClr val="000000"/>
                </a:outerShdw>
                <a:reflection blurRad="6350" stA="55000" endA="300" endPos="45500" dir="5400000" sy="-100000" algn="bl" rotWithShape="0"/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7" name="5-Point Star 16"/>
          <p:cNvSpPr/>
          <p:nvPr/>
        </p:nvSpPr>
        <p:spPr>
          <a:xfrm rot="19901643">
            <a:off x="3193904" y="3622541"/>
            <a:ext cx="285752" cy="285752"/>
          </a:xfrm>
          <a:prstGeom prst="star5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4572000" y="785794"/>
            <a:ext cx="4071934" cy="1143007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j-ea"/>
                <a:cs typeface="+mj-cs"/>
              </a:rPr>
              <a:t>Where?</a:t>
            </a:r>
            <a:endParaRPr kumimoji="0" lang="en-AU" sz="4800" b="0" i="1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214414" y="1785926"/>
            <a:ext cx="428628" cy="428628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571604" y="2571744"/>
            <a:ext cx="428628" cy="428628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143108" y="4000504"/>
            <a:ext cx="428628" cy="428628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5029232" y="2214554"/>
            <a:ext cx="3400420" cy="32147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Central ‘hub’</a:t>
            </a:r>
          </a:p>
          <a:p>
            <a:r>
              <a:rPr lang="en-US" sz="2800" dirty="0" err="1" smtClean="0">
                <a:solidFill>
                  <a:schemeClr val="bg1"/>
                </a:solidFill>
              </a:rPr>
              <a:t>Whangarei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Peripheral ‘spokes’:</a:t>
            </a:r>
          </a:p>
          <a:p>
            <a:r>
              <a:rPr lang="en-US" sz="2800" dirty="0" err="1" smtClean="0">
                <a:solidFill>
                  <a:schemeClr val="bg1"/>
                </a:solidFill>
              </a:rPr>
              <a:t>Kaitaia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800" dirty="0" err="1" smtClean="0">
                <a:solidFill>
                  <a:schemeClr val="bg1"/>
                </a:solidFill>
              </a:rPr>
              <a:t>Rawene</a:t>
            </a: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err="1" smtClean="0">
                <a:solidFill>
                  <a:schemeClr val="bg1"/>
                </a:solidFill>
              </a:rPr>
              <a:t>Dargaville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449355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57328"/>
            <a:ext cx="4727972" cy="4576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654239" y="751230"/>
            <a:ext cx="3786214" cy="71438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1" u="none" strike="noStrike" kern="1200" cap="none" spc="0" normalizeH="0" baseline="0" noProof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Pūkawakawa</a:t>
            </a:r>
            <a:endParaRPr kumimoji="0" lang="en-AU" sz="3600" b="0" i="1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860841" y="772890"/>
            <a:ext cx="3786214" cy="714380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600" b="0" i="1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Normal</a:t>
            </a:r>
            <a:r>
              <a:rPr kumimoji="0" lang="en-AU" sz="3600" b="0" i="1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5</a:t>
            </a:r>
            <a:r>
              <a:rPr kumimoji="0" lang="en-AU" sz="3600" b="0" i="1" u="none" strike="noStrike" kern="1200" cap="none" spc="0" normalizeH="0" baseline="3000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th</a:t>
            </a:r>
            <a:r>
              <a:rPr kumimoji="0" lang="en-AU" sz="3600" b="0" i="1" u="none" strike="noStrike" kern="1200" cap="none" spc="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Year</a:t>
            </a:r>
            <a:endParaRPr kumimoji="0" lang="en-AU" sz="3600" b="0" i="1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6556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Integrated Care</a:t>
            </a:r>
            <a:endParaRPr lang="en-NZ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25" name="Content Placeholder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61151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Oval 25"/>
          <p:cNvSpPr/>
          <p:nvPr/>
        </p:nvSpPr>
        <p:spPr>
          <a:xfrm>
            <a:off x="7481624" y="3506688"/>
            <a:ext cx="1296144" cy="129614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err="1" smtClean="0"/>
              <a:t>Acutes</a:t>
            </a:r>
            <a:endParaRPr lang="en-NZ" dirty="0"/>
          </a:p>
        </p:txBody>
      </p:sp>
      <p:sp>
        <p:nvSpPr>
          <p:cNvPr id="27" name="Oval 26"/>
          <p:cNvSpPr/>
          <p:nvPr/>
        </p:nvSpPr>
        <p:spPr>
          <a:xfrm>
            <a:off x="6876256" y="4802832"/>
            <a:ext cx="1296144" cy="129614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Ward</a:t>
            </a:r>
            <a:endParaRPr lang="en-NZ" dirty="0"/>
          </a:p>
        </p:txBody>
      </p:sp>
      <p:sp>
        <p:nvSpPr>
          <p:cNvPr id="28" name="Oval 27"/>
          <p:cNvSpPr/>
          <p:nvPr/>
        </p:nvSpPr>
        <p:spPr>
          <a:xfrm>
            <a:off x="381000" y="3506688"/>
            <a:ext cx="1296144" cy="129614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OPC</a:t>
            </a:r>
            <a:endParaRPr lang="en-NZ" dirty="0"/>
          </a:p>
        </p:txBody>
      </p:sp>
      <p:sp>
        <p:nvSpPr>
          <p:cNvPr id="29" name="Oval 28"/>
          <p:cNvSpPr/>
          <p:nvPr/>
        </p:nvSpPr>
        <p:spPr>
          <a:xfrm>
            <a:off x="1046704" y="4802832"/>
            <a:ext cx="1296144" cy="129614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OT</a:t>
            </a:r>
            <a:endParaRPr lang="en-NZ" dirty="0"/>
          </a:p>
        </p:txBody>
      </p:sp>
      <p:sp>
        <p:nvSpPr>
          <p:cNvPr id="30" name="Oval 29"/>
          <p:cNvSpPr/>
          <p:nvPr/>
        </p:nvSpPr>
        <p:spPr>
          <a:xfrm>
            <a:off x="398632" y="2010544"/>
            <a:ext cx="1296144" cy="129614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Births</a:t>
            </a:r>
            <a:endParaRPr lang="en-NZ" dirty="0"/>
          </a:p>
        </p:txBody>
      </p:sp>
      <p:sp>
        <p:nvSpPr>
          <p:cNvPr id="31" name="Oval 30"/>
          <p:cNvSpPr/>
          <p:nvPr/>
        </p:nvSpPr>
        <p:spPr>
          <a:xfrm>
            <a:off x="1691680" y="1196752"/>
            <a:ext cx="1296144" cy="129614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Home Visits</a:t>
            </a:r>
            <a:endParaRPr lang="en-NZ" dirty="0"/>
          </a:p>
        </p:txBody>
      </p:sp>
      <p:sp>
        <p:nvSpPr>
          <p:cNvPr id="34" name="Oval 33"/>
          <p:cNvSpPr/>
          <p:nvPr/>
        </p:nvSpPr>
        <p:spPr>
          <a:xfrm>
            <a:off x="7164288" y="2010544"/>
            <a:ext cx="1296144" cy="129614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Peripheral </a:t>
            </a:r>
            <a:endParaRPr lang="en-NZ" sz="1200" dirty="0"/>
          </a:p>
        </p:txBody>
      </p:sp>
      <p:sp>
        <p:nvSpPr>
          <p:cNvPr id="35" name="Oval 34"/>
          <p:cNvSpPr/>
          <p:nvPr/>
        </p:nvSpPr>
        <p:spPr>
          <a:xfrm>
            <a:off x="5892864" y="1196752"/>
            <a:ext cx="1296144" cy="129614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Central</a:t>
            </a:r>
            <a:endParaRPr lang="en-NZ" sz="1200" dirty="0"/>
          </a:p>
        </p:txBody>
      </p:sp>
      <p:cxnSp>
        <p:nvCxnSpPr>
          <p:cNvPr id="38" name="Straight Arrow Connector 37"/>
          <p:cNvCxnSpPr>
            <a:endCxn id="31" idx="4"/>
          </p:cNvCxnSpPr>
          <p:nvPr/>
        </p:nvCxnSpPr>
        <p:spPr>
          <a:xfrm flipH="1" flipV="1">
            <a:off x="2339752" y="2492896"/>
            <a:ext cx="144016" cy="437034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35" idx="4"/>
          </p:cNvCxnSpPr>
          <p:nvPr/>
        </p:nvCxnSpPr>
        <p:spPr>
          <a:xfrm flipH="1" flipV="1">
            <a:off x="6540936" y="2492896"/>
            <a:ext cx="95652" cy="43703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1650036" y="2737676"/>
            <a:ext cx="833732" cy="19225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endCxn id="34" idx="2"/>
          </p:cNvCxnSpPr>
          <p:nvPr/>
        </p:nvCxnSpPr>
        <p:spPr>
          <a:xfrm flipV="1">
            <a:off x="6636588" y="2658616"/>
            <a:ext cx="527700" cy="271314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28" idx="6"/>
          </p:cNvCxnSpPr>
          <p:nvPr/>
        </p:nvCxnSpPr>
        <p:spPr>
          <a:xfrm flipH="1" flipV="1">
            <a:off x="1677144" y="4154760"/>
            <a:ext cx="806624" cy="64807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endCxn id="29" idx="6"/>
          </p:cNvCxnSpPr>
          <p:nvPr/>
        </p:nvCxnSpPr>
        <p:spPr>
          <a:xfrm flipH="1">
            <a:off x="2342848" y="4802832"/>
            <a:ext cx="140920" cy="64807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26" idx="2"/>
          </p:cNvCxnSpPr>
          <p:nvPr/>
        </p:nvCxnSpPr>
        <p:spPr>
          <a:xfrm flipV="1">
            <a:off x="6636588" y="4154760"/>
            <a:ext cx="845036" cy="64807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27" idx="2"/>
          </p:cNvCxnSpPr>
          <p:nvPr/>
        </p:nvCxnSpPr>
        <p:spPr>
          <a:xfrm>
            <a:off x="6636588" y="4802832"/>
            <a:ext cx="239668" cy="64807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421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Rawene</a:t>
            </a:r>
            <a:r>
              <a:rPr lang="en-NZ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Hospital</a:t>
            </a:r>
            <a:endParaRPr lang="en-NZ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04593"/>
            <a:ext cx="7056784" cy="4643364"/>
          </a:xfrm>
        </p:spPr>
      </p:pic>
    </p:spTree>
    <p:extLst>
      <p:ext uri="{BB962C8B-B14F-4D97-AF65-F5344CB8AC3E}">
        <p14:creationId xmlns:p14="http://schemas.microsoft.com/office/powerpoint/2010/main" val="2412070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Advantages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Increased access</a:t>
            </a:r>
          </a:p>
          <a:p>
            <a:r>
              <a:rPr lang="en-NZ" dirty="0" smtClean="0">
                <a:solidFill>
                  <a:schemeClr val="bg1"/>
                </a:solidFill>
              </a:rPr>
              <a:t>Diversity of </a:t>
            </a:r>
            <a:r>
              <a:rPr lang="en-NZ" dirty="0" smtClean="0">
                <a:solidFill>
                  <a:schemeClr val="bg1"/>
                </a:solidFill>
              </a:rPr>
              <a:t>disease</a:t>
            </a:r>
          </a:p>
          <a:p>
            <a:r>
              <a:rPr lang="en-NZ" dirty="0" smtClean="0">
                <a:solidFill>
                  <a:schemeClr val="bg1"/>
                </a:solidFill>
              </a:rPr>
              <a:t>Longitudinal care</a:t>
            </a:r>
          </a:p>
          <a:p>
            <a:r>
              <a:rPr lang="en-NZ" dirty="0" smtClean="0">
                <a:solidFill>
                  <a:schemeClr val="bg1"/>
                </a:solidFill>
              </a:rPr>
              <a:t>Maori Health</a:t>
            </a:r>
          </a:p>
          <a:p>
            <a:r>
              <a:rPr lang="en-NZ" dirty="0" smtClean="0">
                <a:solidFill>
                  <a:schemeClr val="bg1"/>
                </a:solidFill>
              </a:rPr>
              <a:t>Rural Health Experience</a:t>
            </a:r>
            <a:endParaRPr lang="en-NZ" dirty="0" smtClean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928" y="2792730"/>
            <a:ext cx="5425440" cy="40652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730" y="1432560"/>
            <a:ext cx="4065270" cy="542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930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3.61111E-6 3.33333E-6 L -3.61111E-6 -0.07223 " pathEditMode="relative" rAng="0" ptsTypes="AA">
                                      <p:cBhvr>
                                        <p:cTn id="4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Rural Health Experience</a:t>
            </a:r>
            <a:endParaRPr lang="en-NZ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Obvious </a:t>
            </a:r>
            <a:r>
              <a:rPr lang="en-NZ" dirty="0" smtClean="0">
                <a:solidFill>
                  <a:schemeClr val="bg1"/>
                </a:solidFill>
              </a:rPr>
              <a:t>challenges</a:t>
            </a:r>
            <a:endParaRPr lang="en-NZ" dirty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Inadequate resources: personnel, systems, </a:t>
            </a:r>
            <a:r>
              <a:rPr lang="en-NZ" dirty="0" err="1" smtClean="0">
                <a:solidFill>
                  <a:schemeClr val="bg1"/>
                </a:solidFill>
              </a:rPr>
              <a:t>etc</a:t>
            </a:r>
            <a:endParaRPr lang="en-NZ" dirty="0" smtClean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Lack of understanding and relationship </a:t>
            </a:r>
            <a:r>
              <a:rPr lang="en-NZ" dirty="0" smtClean="0">
                <a:solidFill>
                  <a:schemeClr val="bg1"/>
                </a:solidFill>
              </a:rPr>
              <a:t>between</a:t>
            </a:r>
            <a:r>
              <a:rPr lang="en-NZ" dirty="0" smtClean="0">
                <a:solidFill>
                  <a:schemeClr val="bg1"/>
                </a:solidFill>
              </a:rPr>
              <a:t> </a:t>
            </a:r>
            <a:r>
              <a:rPr lang="en-NZ" dirty="0" smtClean="0">
                <a:solidFill>
                  <a:schemeClr val="bg1"/>
                </a:solidFill>
              </a:rPr>
              <a:t>secondary </a:t>
            </a:r>
            <a:r>
              <a:rPr lang="en-NZ" dirty="0" smtClean="0">
                <a:solidFill>
                  <a:schemeClr val="bg1"/>
                </a:solidFill>
              </a:rPr>
              <a:t>and </a:t>
            </a:r>
            <a:r>
              <a:rPr lang="en-NZ" smtClean="0">
                <a:solidFill>
                  <a:schemeClr val="bg1"/>
                </a:solidFill>
              </a:rPr>
              <a:t>rural services</a:t>
            </a:r>
            <a:endParaRPr lang="en-NZ" dirty="0" smtClean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Pride </a:t>
            </a:r>
            <a:r>
              <a:rPr lang="en-NZ" dirty="0" smtClean="0">
                <a:solidFill>
                  <a:schemeClr val="bg1"/>
                </a:solidFill>
              </a:rPr>
              <a:t>in </a:t>
            </a:r>
            <a:r>
              <a:rPr lang="en-NZ" dirty="0" smtClean="0">
                <a:solidFill>
                  <a:schemeClr val="bg1"/>
                </a:solidFill>
              </a:rPr>
              <a:t>community</a:t>
            </a:r>
          </a:p>
          <a:p>
            <a:r>
              <a:rPr lang="en-NZ" dirty="0" smtClean="0">
                <a:solidFill>
                  <a:schemeClr val="bg1"/>
                </a:solidFill>
              </a:rPr>
              <a:t>Doctor-patient relationship</a:t>
            </a:r>
          </a:p>
        </p:txBody>
      </p:sp>
    </p:spTree>
    <p:extLst>
      <p:ext uri="{BB962C8B-B14F-4D97-AF65-F5344CB8AC3E}">
        <p14:creationId xmlns:p14="http://schemas.microsoft.com/office/powerpoint/2010/main" val="1064738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Outcome?</a:t>
            </a:r>
            <a:endParaRPr lang="en-NZ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bg1"/>
                </a:solidFill>
              </a:rPr>
              <a:t>Increased interest - definitely</a:t>
            </a:r>
          </a:p>
          <a:p>
            <a:r>
              <a:rPr lang="en-NZ" dirty="0" smtClean="0">
                <a:solidFill>
                  <a:schemeClr val="bg1"/>
                </a:solidFill>
              </a:rPr>
              <a:t>Rural </a:t>
            </a:r>
            <a:r>
              <a:rPr lang="en-NZ" dirty="0" smtClean="0">
                <a:solidFill>
                  <a:schemeClr val="bg1"/>
                </a:solidFill>
              </a:rPr>
              <a:t>GP?</a:t>
            </a:r>
          </a:p>
          <a:p>
            <a:r>
              <a:rPr lang="en-NZ" dirty="0" smtClean="0">
                <a:solidFill>
                  <a:schemeClr val="bg1"/>
                </a:solidFill>
              </a:rPr>
              <a:t>Rural Hospital Doctor?</a:t>
            </a:r>
          </a:p>
          <a:p>
            <a:r>
              <a:rPr lang="en-NZ" dirty="0" smtClean="0">
                <a:solidFill>
                  <a:schemeClr val="bg1"/>
                </a:solidFill>
              </a:rPr>
              <a:t>Unchanged? 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Although a better doctor for it</a:t>
            </a:r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66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DHB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NDHB theme</Template>
  <TotalTime>4329</TotalTime>
  <Words>128</Words>
  <Application>Microsoft Office PowerPoint</Application>
  <PresentationFormat>On-screen Show (4:3)</PresentationFormat>
  <Paragraphs>59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NDHB theme</vt:lpstr>
      <vt:lpstr>Pūkawakawa</vt:lpstr>
      <vt:lpstr>PowerPoint Presentation</vt:lpstr>
      <vt:lpstr>PowerPoint Presentation</vt:lpstr>
      <vt:lpstr>PowerPoint Presentation</vt:lpstr>
      <vt:lpstr>Integrated Care</vt:lpstr>
      <vt:lpstr>Rawene Hospital</vt:lpstr>
      <vt:lpstr>Advantages </vt:lpstr>
      <vt:lpstr>Rural Health Experience</vt:lpstr>
      <vt:lpstr>Outcome?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 Rowe</dc:creator>
  <cp:lastModifiedBy>Daniel</cp:lastModifiedBy>
  <cp:revision>76</cp:revision>
  <dcterms:created xsi:type="dcterms:W3CDTF">2009-05-30T05:34:13Z</dcterms:created>
  <dcterms:modified xsi:type="dcterms:W3CDTF">2011-03-17T02:10:04Z</dcterms:modified>
</cp:coreProperties>
</file>