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404649-F229-4704-B46E-FEA5ADD9E9AC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9876EE-109F-483F-8314-9209F80D4753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www.facebook.com/photo.php?pid=2376684&amp;id=599624015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youtube.com/watch?v=9Vw4IBZuIO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4149080"/>
            <a:ext cx="8229600" cy="12527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Grassroots </a:t>
            </a:r>
            <a:r>
              <a:rPr lang="en-US" dirty="0" smtClean="0">
                <a:solidFill>
                  <a:srgbClr val="000000"/>
                </a:solidFill>
              </a:rPr>
              <a:t>101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Rural health. Hard.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1026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24744"/>
            <a:ext cx="3744416" cy="2540854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u="sng" dirty="0" smtClean="0">
                <a:solidFill>
                  <a:srgbClr val="000000"/>
                </a:solidFill>
              </a:rPr>
              <a:t>2011</a:t>
            </a:r>
            <a:br>
              <a:rPr lang="en-US" sz="5400" u="sng" dirty="0" smtClean="0">
                <a:solidFill>
                  <a:srgbClr val="000000"/>
                </a:solidFill>
              </a:rPr>
            </a:br>
            <a:r>
              <a:rPr lang="en-US" sz="5400" u="sng" dirty="0" smtClean="0">
                <a:solidFill>
                  <a:srgbClr val="000000"/>
                </a:solidFill>
              </a:rPr>
              <a:t>Our Aims</a:t>
            </a:r>
            <a:endParaRPr lang="en-SG" sz="5400" u="sng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Continue gains in membership and involvement of pharmacy and nursing students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Increase the number of nursing and pharmacy specific events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Grow the </a:t>
            </a:r>
            <a:r>
              <a:rPr lang="en-US" dirty="0" err="1" smtClean="0">
                <a:solidFill>
                  <a:srgbClr val="000000"/>
                </a:solidFill>
              </a:rPr>
              <a:t>Grassroot’s</a:t>
            </a:r>
            <a:r>
              <a:rPr lang="en-US" dirty="0" smtClean="0">
                <a:solidFill>
                  <a:srgbClr val="000000"/>
                </a:solidFill>
              </a:rPr>
              <a:t> brand and reputation through high quality marketing, promotional and advertising material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Increase the delivery of events to get students out of the city and involved with a broader event range i.e. day trips and new sporting event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4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577129" cy="174876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  <p:pic>
        <p:nvPicPr>
          <p:cNvPr id="6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60648"/>
            <a:ext cx="2577129" cy="174876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New Initiatives…</a:t>
            </a:r>
            <a:endParaRPr lang="en-SG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5122912" cy="4896544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Pharmacy Fresher’s Camp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ROMPE Camp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More ROMPE social events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Grassroots Golf Classic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Day Trips Tri-series 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STICK TO WHAT WE DO WELL!!!</a:t>
            </a:r>
          </a:p>
          <a:p>
            <a:pPr>
              <a:buNone/>
            </a:pP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22530" name="Picture 2" descr="http://a8.sphotos.ak.fbcdn.net/hphotos-ak-snc4/34419_484372741806_752546806_6947266_497005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916832"/>
            <a:ext cx="3395497" cy="435597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CHEERS!</a:t>
            </a:r>
            <a:endParaRPr lang="en-SG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4482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WWW.GRASSROOTS.ORG.NZ</a:t>
            </a:r>
          </a:p>
          <a:p>
            <a:pPr algn="ctr"/>
            <a:endParaRPr lang="en-US" dirty="0" smtClean="0">
              <a:solidFill>
                <a:srgbClr val="000000"/>
              </a:solidFill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Kieran.kennedy@hotmail.com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4" name="Picture 2" descr="C:\Users\Kelly-Marie\Desktop\Grassroots\grass_sheep_A5.png"/>
          <p:cNvPicPr>
            <a:picLocks noChangeAspect="1" noChangeArrowheads="1"/>
          </p:cNvPicPr>
          <p:nvPr/>
        </p:nvPicPr>
        <p:blipFill>
          <a:blip r:embed="rId2" cstate="print"/>
          <a:srcRect r="14444" b="13545"/>
          <a:stretch>
            <a:fillRect/>
          </a:stretch>
        </p:blipFill>
        <p:spPr bwMode="auto">
          <a:xfrm>
            <a:off x="2267744" y="3356992"/>
            <a:ext cx="4608512" cy="329179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WHO ARE WE??</a:t>
            </a:r>
            <a:endParaRPr lang="en-SG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Student led rural health club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Driven by the aim to promote and support rural health, the study of rural health and practice of medical professions in rural NZ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Key role in supporting rural medical students (ROMPE) as well as students studying pharmacy and nursing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Educational, social and sporting events for all medical, nursing and pharmacy students 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4" name="Picture 2" descr="C:\Users\Kelly-Marie\Desktop\Grassroots\grass_sheep_A5.png"/>
          <p:cNvPicPr>
            <a:picLocks noChangeAspect="1" noChangeArrowheads="1"/>
          </p:cNvPicPr>
          <p:nvPr/>
        </p:nvPicPr>
        <p:blipFill>
          <a:blip r:embed="rId2" cstate="print"/>
          <a:srcRect r="14444" b="13545"/>
          <a:stretch>
            <a:fillRect/>
          </a:stretch>
        </p:blipFill>
        <p:spPr bwMode="auto">
          <a:xfrm>
            <a:off x="467544" y="332656"/>
            <a:ext cx="1643074" cy="11736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5" name="Picture 2" descr="C:\Users\Kelly-Marie\Desktop\Grassroots\grass_sheep_A5.png"/>
          <p:cNvPicPr>
            <a:picLocks noChangeAspect="1" noChangeArrowheads="1"/>
          </p:cNvPicPr>
          <p:nvPr/>
        </p:nvPicPr>
        <p:blipFill>
          <a:blip r:embed="rId2" cstate="print"/>
          <a:srcRect r="14444" b="13545"/>
          <a:stretch>
            <a:fillRect/>
          </a:stretch>
        </p:blipFill>
        <p:spPr bwMode="auto">
          <a:xfrm>
            <a:off x="7020272" y="332656"/>
            <a:ext cx="1643074" cy="11736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Informative educational events….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2050" name="Picture 2" descr="C:\Users\Kieran\Desktop\27793_426647251806_752546806_5496562_4170495_n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797413">
            <a:off x="319426" y="1513170"/>
            <a:ext cx="4364275" cy="3273206"/>
          </a:xfrm>
          <a:prstGeom prst="rect">
            <a:avLst/>
          </a:prstGeom>
          <a:noFill/>
        </p:spPr>
      </p:pic>
      <p:pic>
        <p:nvPicPr>
          <p:cNvPr id="2052" name="Picture 4" descr="http://a4.sphotos.ak.fbcdn.net/photos-ak-snc1/v2646/98/72/579640629/n579640629_2750830_4482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4537">
            <a:off x="5318007" y="1283467"/>
            <a:ext cx="4882804" cy="3662104"/>
          </a:xfrm>
          <a:prstGeom prst="rect">
            <a:avLst/>
          </a:prstGeom>
          <a:noFill/>
        </p:spPr>
      </p:pic>
      <p:pic>
        <p:nvPicPr>
          <p:cNvPr id="2054" name="Picture 6" descr="http://a8.sphotos.ak.fbcdn.net/photos-ak-snc1/v2646/98/72/579640629/n579640629_2751209_62667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717032"/>
            <a:ext cx="3888432" cy="2916325"/>
          </a:xfrm>
          <a:prstGeom prst="rect">
            <a:avLst/>
          </a:prstGeom>
          <a:noFill/>
        </p:spPr>
      </p:pic>
      <p:pic>
        <p:nvPicPr>
          <p:cNvPr id="8" name="Picture 7" descr="head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39752" y="1628800"/>
            <a:ext cx="4000496" cy="30003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Gutbusting</a:t>
            </a:r>
            <a:r>
              <a:rPr lang="en-US" dirty="0" smtClean="0">
                <a:solidFill>
                  <a:srgbClr val="000000"/>
                </a:solidFill>
              </a:rPr>
              <a:t> Sporting Events….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16386" name="Picture 2" descr="http://a6.sphotos.ak.fbcdn.net/photos-ak-ash1/v231/98/72/579640629/n579640629_1107966_22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600972" cy="3450730"/>
          </a:xfrm>
          <a:prstGeom prst="rect">
            <a:avLst/>
          </a:prstGeom>
          <a:noFill/>
        </p:spPr>
      </p:pic>
      <p:pic>
        <p:nvPicPr>
          <p:cNvPr id="16388" name="Picture 4" descr="http://a6.sphotos.ak.fbcdn.net/photos-ak-ash1/v107/97/28/517067672/n517067672_189806_59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12776"/>
            <a:ext cx="3828771" cy="5105029"/>
          </a:xfrm>
          <a:prstGeom prst="rect">
            <a:avLst/>
          </a:prstGeom>
          <a:noFill/>
        </p:spPr>
      </p:pic>
      <p:pic>
        <p:nvPicPr>
          <p:cNvPr id="16390" name="Picture 6" descr="http://a4.sphotos.ak.fbcdn.net/photos-ak-ash1/v107/97/28/517067672/n517067672_189781_91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573016"/>
            <a:ext cx="4120919" cy="3090690"/>
          </a:xfrm>
          <a:prstGeom prst="rect">
            <a:avLst/>
          </a:prstGeom>
          <a:noFill/>
        </p:spPr>
      </p:pic>
      <p:pic>
        <p:nvPicPr>
          <p:cNvPr id="7" name="Picture 8" descr="http://photos-c.ak.fbcdn.net/hphotos-ak-snc1/hs184.snc1/6128_112444414015_599624015_2376683_7826720_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78152">
            <a:off x="2759622" y="1887189"/>
            <a:ext cx="4610092" cy="34575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Epic </a:t>
            </a:r>
            <a:r>
              <a:rPr lang="en-US" dirty="0" smtClean="0">
                <a:solidFill>
                  <a:srgbClr val="000000"/>
                </a:solidFill>
              </a:rPr>
              <a:t>social events…….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6" name="Picture 5" descr="olympics.jpg"/>
          <p:cNvPicPr>
            <a:picLocks noChangeAspect="1"/>
          </p:cNvPicPr>
          <p:nvPr/>
        </p:nvPicPr>
        <p:blipFill>
          <a:blip r:embed="rId2" cstate="print"/>
          <a:srcRect l="15542" r="27649"/>
          <a:stretch>
            <a:fillRect/>
          </a:stretch>
        </p:blipFill>
        <p:spPr>
          <a:xfrm>
            <a:off x="179512" y="3645024"/>
            <a:ext cx="3071834" cy="30348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 descr="cocoktail.bmp"/>
          <p:cNvPicPr>
            <a:picLocks noChangeAspect="1"/>
          </p:cNvPicPr>
          <p:nvPr/>
        </p:nvPicPr>
        <p:blipFill>
          <a:blip r:embed="rId3" cstate="print"/>
          <a:srcRect l="11506" t="10265" r="7781"/>
          <a:stretch>
            <a:fillRect/>
          </a:stretch>
        </p:blipFill>
        <p:spPr>
          <a:xfrm>
            <a:off x="4067944" y="3140968"/>
            <a:ext cx="4071966" cy="33953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 descr="toga3.jpg"/>
          <p:cNvPicPr>
            <a:picLocks noChangeAspect="1"/>
          </p:cNvPicPr>
          <p:nvPr/>
        </p:nvPicPr>
        <p:blipFill>
          <a:blip r:embed="rId4" cstate="print"/>
          <a:srcRect l="14611" t="21440" r="9023"/>
          <a:stretch>
            <a:fillRect/>
          </a:stretch>
        </p:blipFill>
        <p:spPr>
          <a:xfrm rot="602836">
            <a:off x="2057802" y="1309762"/>
            <a:ext cx="4932003" cy="3805244"/>
          </a:xfrm>
          <a:prstGeom prst="rect">
            <a:avLst/>
          </a:prstGeom>
        </p:spPr>
      </p:pic>
      <p:pic>
        <p:nvPicPr>
          <p:cNvPr id="9" name="Content Placeholder 5" descr="leg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 t="16345" b="17362"/>
          <a:stretch>
            <a:fillRect/>
          </a:stretch>
        </p:blipFill>
        <p:spPr>
          <a:xfrm>
            <a:off x="2627784" y="1124744"/>
            <a:ext cx="4464496" cy="5320320"/>
          </a:xfrm>
          <a:ln w="12700">
            <a:solidFill>
              <a:schemeClr val="tx1"/>
            </a:solidFill>
          </a:ln>
        </p:spPr>
      </p:pic>
      <p:pic>
        <p:nvPicPr>
          <p:cNvPr id="5" name="Picture 4" descr="funnel.jpg"/>
          <p:cNvPicPr>
            <a:picLocks noChangeAspect="1"/>
          </p:cNvPicPr>
          <p:nvPr/>
        </p:nvPicPr>
        <p:blipFill>
          <a:blip r:embed="rId6" cstate="print"/>
          <a:srcRect l="13679" t="3539" r="16473"/>
          <a:stretch>
            <a:fillRect/>
          </a:stretch>
        </p:blipFill>
        <p:spPr>
          <a:xfrm rot="547224">
            <a:off x="4888486" y="1310584"/>
            <a:ext cx="4436198" cy="34385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Picture 3" descr="bu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649385">
            <a:off x="670901" y="1118504"/>
            <a:ext cx="2541017" cy="34258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8958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Today…</a:t>
            </a:r>
            <a:endParaRPr lang="en-SG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11260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Membership of over </a:t>
            </a:r>
            <a:r>
              <a:rPr lang="en-US" b="1" dirty="0" smtClean="0">
                <a:solidFill>
                  <a:srgbClr val="000000"/>
                </a:solidFill>
              </a:rPr>
              <a:t>1,300</a:t>
            </a:r>
            <a:r>
              <a:rPr lang="en-US" dirty="0" smtClean="0">
                <a:solidFill>
                  <a:srgbClr val="000000"/>
                </a:solidFill>
              </a:rPr>
              <a:t> medical, nursing and pharmacy students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Strong core executive of 21 student leaders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Specific nursing and pharmacy reps to target these student groups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Over 25 educational,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sporting and social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events and opportunities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free to members each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year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17413" name="Picture 5" descr="C:\Users\Kieran\Desktop\185936_10150097495241295_561991294_6477949_4874744_n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56992"/>
            <a:ext cx="4023481" cy="274535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0000"/>
                </a:solidFill>
              </a:rPr>
              <a:t>2010</a:t>
            </a:r>
            <a:endParaRPr lang="en-SG" sz="54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Boost in involvement and membership of Nursing and Pharmacy students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Continuation and boosting of the Grassroots ‘brand’ and campus rep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New Events….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               TI evening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               Pharmacy Rural Careers Evening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               </a:t>
            </a:r>
            <a:r>
              <a:rPr lang="en-US" dirty="0" err="1" smtClean="0">
                <a:solidFill>
                  <a:srgbClr val="000000"/>
                </a:solidFill>
              </a:rPr>
              <a:t>Tokaroa</a:t>
            </a:r>
            <a:r>
              <a:rPr lang="en-US" dirty="0" smtClean="0">
                <a:solidFill>
                  <a:srgbClr val="000000"/>
                </a:solidFill>
              </a:rPr>
              <a:t> Student Visit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               Waikato School Visits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               Grassroots Photo Competition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               Rural Health week (best yet!!)</a:t>
            </a:r>
          </a:p>
          <a:p>
            <a:pPr>
              <a:buNone/>
            </a:pP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19460" name="Picture 4" descr="http://a6.sphotos.ak.fbcdn.net/hphotos-ak-snc4/67257_484372486806_752546806_6947252_2871310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2952328" cy="284380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Rural Photo Comp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20482" name="Picture 2" descr="C:\Users\Kieran\Desktop\Grassroots\Photocomp\grassrootsphotocomp 2010\24486_1425875245735_1198401758_1262502_6328347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179961" cy="2784703"/>
          </a:xfrm>
          <a:prstGeom prst="rect">
            <a:avLst/>
          </a:prstGeom>
          <a:noFill/>
        </p:spPr>
      </p:pic>
      <p:pic>
        <p:nvPicPr>
          <p:cNvPr id="20483" name="Picture 3" descr="C:\Users\Kieran\Desktop\Grassroots\Photocomp\grassrootsphotocomp 2010\DSCF05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628800"/>
            <a:ext cx="5628118" cy="4221088"/>
          </a:xfrm>
          <a:prstGeom prst="rect">
            <a:avLst/>
          </a:prstGeom>
          <a:noFill/>
        </p:spPr>
      </p:pic>
      <p:pic>
        <p:nvPicPr>
          <p:cNvPr id="20484" name="Picture 4" descr="C:\Users\Kieran\Desktop\Grassroots\Photocomp\grassrootsphotocomp 2010\Footprint (Rural GP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3456384" cy="4608512"/>
          </a:xfrm>
          <a:prstGeom prst="rect">
            <a:avLst/>
          </a:prstGeom>
          <a:noFill/>
        </p:spPr>
      </p:pic>
      <p:pic>
        <p:nvPicPr>
          <p:cNvPr id="20486" name="Picture 6" descr="C:\Users\Kieran\Desktop\Grassroots\Photocomp\grassrootsphotocomp 2010\Whangarei_Head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268760"/>
            <a:ext cx="6212560" cy="4659420"/>
          </a:xfrm>
          <a:prstGeom prst="rect">
            <a:avLst/>
          </a:prstGeom>
          <a:noFill/>
        </p:spPr>
      </p:pic>
      <p:pic>
        <p:nvPicPr>
          <p:cNvPr id="20487" name="Picture 7" descr="C:\Users\Kieran\Desktop\Grassroots\Photocomp\grassrootsphotocomp 2010\Sunset (Summer Studentship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1628800"/>
            <a:ext cx="5712635" cy="4284476"/>
          </a:xfrm>
          <a:prstGeom prst="rect">
            <a:avLst/>
          </a:prstGeom>
          <a:noFill/>
        </p:spPr>
      </p:pic>
      <p:pic>
        <p:nvPicPr>
          <p:cNvPr id="20485" name="Picture 5" descr="C:\Users\Kieran\Desktop\Grassroots\Photocomp\grassrootsphotocomp 2010\seashell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1196752"/>
            <a:ext cx="6372200" cy="477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Rural Health Week…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Good times…</a:t>
            </a:r>
            <a:endParaRPr lang="en-SG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96752"/>
          </a:xfrm>
        </p:spPr>
        <p:txBody>
          <a:bodyPr/>
          <a:lstStyle/>
          <a:p>
            <a:pPr>
              <a:buNone/>
            </a:pPr>
            <a:endParaRPr lang="en-SG" dirty="0" smtClean="0">
              <a:hlinkClick r:id="rId2"/>
            </a:endParaRPr>
          </a:p>
          <a:p>
            <a:pPr>
              <a:buNone/>
            </a:pPr>
            <a:r>
              <a:rPr lang="en-SG" dirty="0" smtClean="0">
                <a:hlinkClick r:id="rId2"/>
              </a:rPr>
              <a:t>YouTube - RHW 2010 - Mechanical Bull</a:t>
            </a:r>
            <a:endParaRPr lang="en-SG" dirty="0"/>
          </a:p>
        </p:txBody>
      </p:sp>
      <p:pic>
        <p:nvPicPr>
          <p:cNvPr id="21506" name="Picture 2" descr="http://a7.sphotos.ak.fbcdn.net/hphotos-ak-snc4/66499_484372966806_752546806_6947276_62518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4871864" cy="365389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21508" name="Picture 4" descr="http://a1.sphotos.ak.fbcdn.net/hphotos-ak-snc4/34419_484372751806_752546806_6947268_615870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564904"/>
            <a:ext cx="3057803" cy="407707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2">
      <a:dk1>
        <a:srgbClr val="92D050"/>
      </a:dk1>
      <a:lt1>
        <a:srgbClr val="00B050"/>
      </a:lt1>
      <a:dk2>
        <a:srgbClr val="00B050"/>
      </a:dk2>
      <a:lt2>
        <a:srgbClr val="92D050"/>
      </a:lt2>
      <a:accent1>
        <a:srgbClr val="00B050"/>
      </a:accent1>
      <a:accent2>
        <a:srgbClr val="92D050"/>
      </a:accent2>
      <a:accent3>
        <a:srgbClr val="FFFF00"/>
      </a:accent3>
      <a:accent4>
        <a:srgbClr val="758C5A"/>
      </a:accent4>
      <a:accent5>
        <a:srgbClr val="00B050"/>
      </a:accent5>
      <a:accent6>
        <a:srgbClr val="92D050"/>
      </a:accent6>
      <a:hlink>
        <a:srgbClr val="9CB084"/>
      </a:hlink>
      <a:folHlink>
        <a:srgbClr val="00B05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331</TotalTime>
  <Words>287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Grassroots 101 Rural health. Hard.</vt:lpstr>
      <vt:lpstr>WHO ARE WE??</vt:lpstr>
      <vt:lpstr>Informative educational events….</vt:lpstr>
      <vt:lpstr>Gutbusting Sporting Events….</vt:lpstr>
      <vt:lpstr>Epic social events…….</vt:lpstr>
      <vt:lpstr>Today…</vt:lpstr>
      <vt:lpstr>2010</vt:lpstr>
      <vt:lpstr>Rural Photo Comp</vt:lpstr>
      <vt:lpstr>Rural Health Week… Good times…</vt:lpstr>
      <vt:lpstr>2011 Our Aims</vt:lpstr>
      <vt:lpstr>New Initiatives…</vt:lpstr>
      <vt:lpstr>CHEERS!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Grassroots 101</dc:title>
  <dc:creator>Kieran</dc:creator>
  <cp:lastModifiedBy>Kieran</cp:lastModifiedBy>
  <cp:revision>2</cp:revision>
  <dcterms:created xsi:type="dcterms:W3CDTF">2011-03-16T07:16:28Z</dcterms:created>
  <dcterms:modified xsi:type="dcterms:W3CDTF">2011-03-17T03:19:33Z</dcterms:modified>
</cp:coreProperties>
</file>